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56" r:id="rId2"/>
  </p:sldIdLst>
  <p:sldSz cx="36004500" cy="21602700"/>
  <p:notesSz cx="6797675" cy="9926638"/>
  <p:defaultTextStyle>
    <a:defPPr>
      <a:defRPr lang="en-US"/>
    </a:defPPr>
    <a:lvl1pPr algn="l" rtl="0" eaLnBrk="0" fontAlgn="base" hangingPunct="0">
      <a:spcBef>
        <a:spcPct val="0"/>
      </a:spcBef>
      <a:spcAft>
        <a:spcPct val="0"/>
      </a:spcAft>
      <a:defRPr sz="7200" kern="1200">
        <a:solidFill>
          <a:schemeClr val="tx1"/>
        </a:solidFill>
        <a:latin typeface="Times New Roman" pitchFamily="18" charset="0"/>
        <a:ea typeface="ＭＳ Ｐゴシック" charset="-128"/>
        <a:cs typeface="+mn-cs"/>
      </a:defRPr>
    </a:lvl1pPr>
    <a:lvl2pPr marL="1362075" indent="-904875" algn="l" rtl="0" eaLnBrk="0" fontAlgn="base" hangingPunct="0">
      <a:spcBef>
        <a:spcPct val="0"/>
      </a:spcBef>
      <a:spcAft>
        <a:spcPct val="0"/>
      </a:spcAft>
      <a:defRPr sz="7200" kern="1200">
        <a:solidFill>
          <a:schemeClr val="tx1"/>
        </a:solidFill>
        <a:latin typeface="Times New Roman" pitchFamily="18" charset="0"/>
        <a:ea typeface="ＭＳ Ｐゴシック" charset="-128"/>
        <a:cs typeface="+mn-cs"/>
      </a:defRPr>
    </a:lvl2pPr>
    <a:lvl3pPr marL="2725738" indent="-1811338" algn="l" rtl="0" eaLnBrk="0" fontAlgn="base" hangingPunct="0">
      <a:spcBef>
        <a:spcPct val="0"/>
      </a:spcBef>
      <a:spcAft>
        <a:spcPct val="0"/>
      </a:spcAft>
      <a:defRPr sz="7200" kern="1200">
        <a:solidFill>
          <a:schemeClr val="tx1"/>
        </a:solidFill>
        <a:latin typeface="Times New Roman" pitchFamily="18" charset="0"/>
        <a:ea typeface="ＭＳ Ｐゴシック" charset="-128"/>
        <a:cs typeface="+mn-cs"/>
      </a:defRPr>
    </a:lvl3pPr>
    <a:lvl4pPr marL="4089400" indent="-2717800" algn="l" rtl="0" eaLnBrk="0" fontAlgn="base" hangingPunct="0">
      <a:spcBef>
        <a:spcPct val="0"/>
      </a:spcBef>
      <a:spcAft>
        <a:spcPct val="0"/>
      </a:spcAft>
      <a:defRPr sz="7200" kern="1200">
        <a:solidFill>
          <a:schemeClr val="tx1"/>
        </a:solidFill>
        <a:latin typeface="Times New Roman" pitchFamily="18" charset="0"/>
        <a:ea typeface="ＭＳ Ｐゴシック" charset="-128"/>
        <a:cs typeface="+mn-cs"/>
      </a:defRPr>
    </a:lvl4pPr>
    <a:lvl5pPr marL="5453063" indent="-3624263" algn="l" rtl="0" eaLnBrk="0" fontAlgn="base" hangingPunct="0">
      <a:spcBef>
        <a:spcPct val="0"/>
      </a:spcBef>
      <a:spcAft>
        <a:spcPct val="0"/>
      </a:spcAft>
      <a:defRPr sz="7200" kern="1200">
        <a:solidFill>
          <a:schemeClr val="tx1"/>
        </a:solidFill>
        <a:latin typeface="Times New Roman" pitchFamily="18" charset="0"/>
        <a:ea typeface="ＭＳ Ｐゴシック" charset="-128"/>
        <a:cs typeface="+mn-cs"/>
      </a:defRPr>
    </a:lvl5pPr>
    <a:lvl6pPr marL="2286000" algn="l" defTabSz="914400" rtl="0" eaLnBrk="1" latinLnBrk="0" hangingPunct="1">
      <a:defRPr sz="7200" kern="1200">
        <a:solidFill>
          <a:schemeClr val="tx1"/>
        </a:solidFill>
        <a:latin typeface="Times New Roman" pitchFamily="18" charset="0"/>
        <a:ea typeface="ＭＳ Ｐゴシック" charset="-128"/>
        <a:cs typeface="+mn-cs"/>
      </a:defRPr>
    </a:lvl6pPr>
    <a:lvl7pPr marL="2743200" algn="l" defTabSz="914400" rtl="0" eaLnBrk="1" latinLnBrk="0" hangingPunct="1">
      <a:defRPr sz="7200" kern="1200">
        <a:solidFill>
          <a:schemeClr val="tx1"/>
        </a:solidFill>
        <a:latin typeface="Times New Roman" pitchFamily="18" charset="0"/>
        <a:ea typeface="ＭＳ Ｐゴシック" charset="-128"/>
        <a:cs typeface="+mn-cs"/>
      </a:defRPr>
    </a:lvl7pPr>
    <a:lvl8pPr marL="3200400" algn="l" defTabSz="914400" rtl="0" eaLnBrk="1" latinLnBrk="0" hangingPunct="1">
      <a:defRPr sz="7200" kern="1200">
        <a:solidFill>
          <a:schemeClr val="tx1"/>
        </a:solidFill>
        <a:latin typeface="Times New Roman" pitchFamily="18" charset="0"/>
        <a:ea typeface="ＭＳ Ｐゴシック" charset="-128"/>
        <a:cs typeface="+mn-cs"/>
      </a:defRPr>
    </a:lvl8pPr>
    <a:lvl9pPr marL="3657600" algn="l" defTabSz="914400" rtl="0" eaLnBrk="1" latinLnBrk="0" hangingPunct="1">
      <a:defRPr sz="7200" kern="1200">
        <a:solidFill>
          <a:schemeClr val="tx1"/>
        </a:solidFill>
        <a:latin typeface="Times New Roman" pitchFamily="18"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CC0066"/>
    <a:srgbClr val="CC0000"/>
    <a:srgbClr val="FFFF00"/>
    <a:srgbClr val="FFFFFF"/>
    <a:srgbClr val="0080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Grid="0">
      <p:cViewPr varScale="1">
        <p:scale>
          <a:sx n="32" d="100"/>
          <a:sy n="32" d="100"/>
        </p:scale>
        <p:origin x="-162" y="-282"/>
      </p:cViewPr>
      <p:guideLst>
        <p:guide orient="horz" pos="34293"/>
        <p:guide pos="-29483"/>
      </p:guideLst>
    </p:cSldViewPr>
  </p:slideViewPr>
  <p:outlineViewPr>
    <p:cViewPr>
      <p:scale>
        <a:sx n="66" d="100"/>
        <a:sy n="66" d="100"/>
      </p:scale>
      <p:origin x="0" y="0"/>
    </p:cViewPr>
  </p:outlineViewPr>
  <p:notesTextViewPr>
    <p:cViewPr>
      <p:scale>
        <a:sx n="100" d="100"/>
        <a:sy n="100" d="100"/>
      </p:scale>
      <p:origin x="0" y="0"/>
    </p:cViewPr>
  </p:notesTextViewPr>
  <p:sorterViewPr>
    <p:cViewPr>
      <p:scale>
        <a:sx n="25" d="100"/>
        <a:sy n="25" d="100"/>
      </p:scale>
      <p:origin x="0" y="0"/>
    </p:cViewPr>
  </p:sorter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oleObject" Target="file:///\\domein1.lan\dfs\userdata_S-Z\schristiaanse\Diagnose%2025-03-14.xls"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domein1.lan\dfs\userdata_S-Z\schristiaanse\Diagnose%2025-03-14.xls"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nl-NL"/>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5527750284682883E-2"/>
          <c:y val="3.9318039669387385E-2"/>
          <c:w val="0.6670943846373476"/>
          <c:h val="0.80626687200988489"/>
        </c:manualLayout>
      </c:layout>
      <c:barChart>
        <c:barDir val="col"/>
        <c:grouping val="stacked"/>
        <c:ser>
          <c:idx val="0"/>
          <c:order val="0"/>
          <c:tx>
            <c:strRef>
              <c:f>'Welke diagnose'!$H$63</c:f>
              <c:strCache>
                <c:ptCount val="1"/>
                <c:pt idx="0">
                  <c:v>CVID</c:v>
                </c:pt>
              </c:strCache>
            </c:strRef>
          </c:tx>
          <c:spPr>
            <a:solidFill>
              <a:srgbClr val="4572A7"/>
            </a:solidFill>
            <a:ln w="25400">
              <a:noFill/>
            </a:ln>
          </c:spPr>
          <c:cat>
            <c:multiLvlStrRef>
              <c:f>'Welke diagnose'!$I$61:$R$62</c:f>
              <c:multiLvlStrCache>
                <c:ptCount val="10"/>
                <c:lvl>
                  <c:pt idx="0">
                    <c:v>Man</c:v>
                  </c:pt>
                  <c:pt idx="1">
                    <c:v>Vrouw</c:v>
                  </c:pt>
                  <c:pt idx="2">
                    <c:v>Man</c:v>
                  </c:pt>
                  <c:pt idx="3">
                    <c:v>Vrouw</c:v>
                  </c:pt>
                  <c:pt idx="4">
                    <c:v>Man</c:v>
                  </c:pt>
                  <c:pt idx="5">
                    <c:v>Vrouw</c:v>
                  </c:pt>
                  <c:pt idx="6">
                    <c:v>Man</c:v>
                  </c:pt>
                  <c:pt idx="7">
                    <c:v>Vrouw</c:v>
                  </c:pt>
                  <c:pt idx="8">
                    <c:v>Man</c:v>
                  </c:pt>
                  <c:pt idx="9">
                    <c:v>Vrouw</c:v>
                  </c:pt>
                </c:lvl>
                <c:lvl>
                  <c:pt idx="0">
                    <c:v>Patiënt zelf</c:v>
                  </c:pt>
                  <c:pt idx="2">
                    <c:v>Longarts</c:v>
                  </c:pt>
                  <c:pt idx="4">
                    <c:v>KNO-arts</c:v>
                  </c:pt>
                  <c:pt idx="6">
                    <c:v>Kinderarts</c:v>
                  </c:pt>
                  <c:pt idx="8">
                    <c:v>Internist</c:v>
                  </c:pt>
                </c:lvl>
              </c:multiLvlStrCache>
            </c:multiLvlStrRef>
          </c:cat>
          <c:val>
            <c:numRef>
              <c:f>'Welke diagnose'!$I$63:$R$63</c:f>
              <c:numCache>
                <c:formatCode>General</c:formatCode>
                <c:ptCount val="10"/>
                <c:pt idx="0">
                  <c:v>0</c:v>
                </c:pt>
                <c:pt idx="1">
                  <c:v>1</c:v>
                </c:pt>
                <c:pt idx="2">
                  <c:v>3</c:v>
                </c:pt>
                <c:pt idx="3">
                  <c:v>6</c:v>
                </c:pt>
                <c:pt idx="4">
                  <c:v>0</c:v>
                </c:pt>
                <c:pt idx="5">
                  <c:v>0</c:v>
                </c:pt>
                <c:pt idx="6">
                  <c:v>1</c:v>
                </c:pt>
                <c:pt idx="7">
                  <c:v>0</c:v>
                </c:pt>
                <c:pt idx="8">
                  <c:v>1</c:v>
                </c:pt>
                <c:pt idx="9">
                  <c:v>0</c:v>
                </c:pt>
              </c:numCache>
            </c:numRef>
          </c:val>
        </c:ser>
        <c:ser>
          <c:idx val="1"/>
          <c:order val="1"/>
          <c:tx>
            <c:strRef>
              <c:f>'Welke diagnose'!$H$64</c:f>
              <c:strCache>
                <c:ptCount val="1"/>
                <c:pt idx="0">
                  <c:v>CVID-like</c:v>
                </c:pt>
              </c:strCache>
            </c:strRef>
          </c:tx>
          <c:spPr>
            <a:solidFill>
              <a:srgbClr val="AA4643"/>
            </a:solidFill>
            <a:ln w="25400">
              <a:noFill/>
            </a:ln>
          </c:spPr>
          <c:cat>
            <c:multiLvlStrRef>
              <c:f>'Welke diagnose'!$I$61:$R$62</c:f>
              <c:multiLvlStrCache>
                <c:ptCount val="10"/>
                <c:lvl>
                  <c:pt idx="0">
                    <c:v>Man</c:v>
                  </c:pt>
                  <c:pt idx="1">
                    <c:v>Vrouw</c:v>
                  </c:pt>
                  <c:pt idx="2">
                    <c:v>Man</c:v>
                  </c:pt>
                  <c:pt idx="3">
                    <c:v>Vrouw</c:v>
                  </c:pt>
                  <c:pt idx="4">
                    <c:v>Man</c:v>
                  </c:pt>
                  <c:pt idx="5">
                    <c:v>Vrouw</c:v>
                  </c:pt>
                  <c:pt idx="6">
                    <c:v>Man</c:v>
                  </c:pt>
                  <c:pt idx="7">
                    <c:v>Vrouw</c:v>
                  </c:pt>
                  <c:pt idx="8">
                    <c:v>Man</c:v>
                  </c:pt>
                  <c:pt idx="9">
                    <c:v>Vrouw</c:v>
                  </c:pt>
                </c:lvl>
                <c:lvl>
                  <c:pt idx="0">
                    <c:v>Patiënt zelf</c:v>
                  </c:pt>
                  <c:pt idx="2">
                    <c:v>Longarts</c:v>
                  </c:pt>
                  <c:pt idx="4">
                    <c:v>KNO-arts</c:v>
                  </c:pt>
                  <c:pt idx="6">
                    <c:v>Kinderarts</c:v>
                  </c:pt>
                  <c:pt idx="8">
                    <c:v>Internist</c:v>
                  </c:pt>
                </c:lvl>
              </c:multiLvlStrCache>
            </c:multiLvlStrRef>
          </c:cat>
          <c:val>
            <c:numRef>
              <c:f>'Welke diagnose'!$I$64:$R$64</c:f>
              <c:numCache>
                <c:formatCode>General</c:formatCode>
                <c:ptCount val="10"/>
                <c:pt idx="0">
                  <c:v>0</c:v>
                </c:pt>
                <c:pt idx="1">
                  <c:v>1</c:v>
                </c:pt>
                <c:pt idx="2">
                  <c:v>3</c:v>
                </c:pt>
                <c:pt idx="3">
                  <c:v>9</c:v>
                </c:pt>
                <c:pt idx="4">
                  <c:v>0</c:v>
                </c:pt>
                <c:pt idx="5">
                  <c:v>0</c:v>
                </c:pt>
                <c:pt idx="6">
                  <c:v>0</c:v>
                </c:pt>
                <c:pt idx="7">
                  <c:v>3</c:v>
                </c:pt>
                <c:pt idx="8">
                  <c:v>1</c:v>
                </c:pt>
                <c:pt idx="9">
                  <c:v>0</c:v>
                </c:pt>
              </c:numCache>
            </c:numRef>
          </c:val>
        </c:ser>
        <c:ser>
          <c:idx val="2"/>
          <c:order val="2"/>
          <c:tx>
            <c:strRef>
              <c:f>'Welke diagnose'!$H$65</c:f>
              <c:strCache>
                <c:ptCount val="1"/>
                <c:pt idx="0">
                  <c:v>IgG-subklassedeficiëntie</c:v>
                </c:pt>
              </c:strCache>
            </c:strRef>
          </c:tx>
          <c:spPr>
            <a:solidFill>
              <a:srgbClr val="89A54E"/>
            </a:solidFill>
            <a:ln w="25400">
              <a:noFill/>
            </a:ln>
          </c:spPr>
          <c:cat>
            <c:multiLvlStrRef>
              <c:f>'Welke diagnose'!$I$61:$R$62</c:f>
              <c:multiLvlStrCache>
                <c:ptCount val="10"/>
                <c:lvl>
                  <c:pt idx="0">
                    <c:v>Man</c:v>
                  </c:pt>
                  <c:pt idx="1">
                    <c:v>Vrouw</c:v>
                  </c:pt>
                  <c:pt idx="2">
                    <c:v>Man</c:v>
                  </c:pt>
                  <c:pt idx="3">
                    <c:v>Vrouw</c:v>
                  </c:pt>
                  <c:pt idx="4">
                    <c:v>Man</c:v>
                  </c:pt>
                  <c:pt idx="5">
                    <c:v>Vrouw</c:v>
                  </c:pt>
                  <c:pt idx="6">
                    <c:v>Man</c:v>
                  </c:pt>
                  <c:pt idx="7">
                    <c:v>Vrouw</c:v>
                  </c:pt>
                  <c:pt idx="8">
                    <c:v>Man</c:v>
                  </c:pt>
                  <c:pt idx="9">
                    <c:v>Vrouw</c:v>
                  </c:pt>
                </c:lvl>
                <c:lvl>
                  <c:pt idx="0">
                    <c:v>Patiënt zelf</c:v>
                  </c:pt>
                  <c:pt idx="2">
                    <c:v>Longarts</c:v>
                  </c:pt>
                  <c:pt idx="4">
                    <c:v>KNO-arts</c:v>
                  </c:pt>
                  <c:pt idx="6">
                    <c:v>Kinderarts</c:v>
                  </c:pt>
                  <c:pt idx="8">
                    <c:v>Internist</c:v>
                  </c:pt>
                </c:lvl>
              </c:multiLvlStrCache>
            </c:multiLvlStrRef>
          </c:cat>
          <c:val>
            <c:numRef>
              <c:f>'Welke diagnose'!$I$65:$R$65</c:f>
              <c:numCache>
                <c:formatCode>General</c:formatCode>
                <c:ptCount val="10"/>
                <c:pt idx="0">
                  <c:v>0</c:v>
                </c:pt>
                <c:pt idx="1">
                  <c:v>1</c:v>
                </c:pt>
                <c:pt idx="2">
                  <c:v>0</c:v>
                </c:pt>
                <c:pt idx="3">
                  <c:v>1</c:v>
                </c:pt>
                <c:pt idx="4">
                  <c:v>1</c:v>
                </c:pt>
                <c:pt idx="5">
                  <c:v>0</c:v>
                </c:pt>
                <c:pt idx="6">
                  <c:v>2</c:v>
                </c:pt>
                <c:pt idx="7">
                  <c:v>1</c:v>
                </c:pt>
                <c:pt idx="8">
                  <c:v>0</c:v>
                </c:pt>
                <c:pt idx="9">
                  <c:v>0</c:v>
                </c:pt>
              </c:numCache>
            </c:numRef>
          </c:val>
        </c:ser>
        <c:ser>
          <c:idx val="3"/>
          <c:order val="3"/>
          <c:tx>
            <c:strRef>
              <c:f>'Welke diagnose'!$H$66</c:f>
              <c:strCache>
                <c:ptCount val="1"/>
                <c:pt idx="0">
                  <c:v>anti-polysacharide antistofdeficiëntie</c:v>
                </c:pt>
              </c:strCache>
            </c:strRef>
          </c:tx>
          <c:spPr>
            <a:solidFill>
              <a:srgbClr val="71588F"/>
            </a:solidFill>
            <a:ln w="25400">
              <a:noFill/>
            </a:ln>
          </c:spPr>
          <c:cat>
            <c:multiLvlStrRef>
              <c:f>'Welke diagnose'!$I$61:$R$62</c:f>
              <c:multiLvlStrCache>
                <c:ptCount val="10"/>
                <c:lvl>
                  <c:pt idx="0">
                    <c:v>Man</c:v>
                  </c:pt>
                  <c:pt idx="1">
                    <c:v>Vrouw</c:v>
                  </c:pt>
                  <c:pt idx="2">
                    <c:v>Man</c:v>
                  </c:pt>
                  <c:pt idx="3">
                    <c:v>Vrouw</c:v>
                  </c:pt>
                  <c:pt idx="4">
                    <c:v>Man</c:v>
                  </c:pt>
                  <c:pt idx="5">
                    <c:v>Vrouw</c:v>
                  </c:pt>
                  <c:pt idx="6">
                    <c:v>Man</c:v>
                  </c:pt>
                  <c:pt idx="7">
                    <c:v>Vrouw</c:v>
                  </c:pt>
                  <c:pt idx="8">
                    <c:v>Man</c:v>
                  </c:pt>
                  <c:pt idx="9">
                    <c:v>Vrouw</c:v>
                  </c:pt>
                </c:lvl>
                <c:lvl>
                  <c:pt idx="0">
                    <c:v>Patiënt zelf</c:v>
                  </c:pt>
                  <c:pt idx="2">
                    <c:v>Longarts</c:v>
                  </c:pt>
                  <c:pt idx="4">
                    <c:v>KNO-arts</c:v>
                  </c:pt>
                  <c:pt idx="6">
                    <c:v>Kinderarts</c:v>
                  </c:pt>
                  <c:pt idx="8">
                    <c:v>Internist</c:v>
                  </c:pt>
                </c:lvl>
              </c:multiLvlStrCache>
            </c:multiLvlStrRef>
          </c:cat>
          <c:val>
            <c:numRef>
              <c:f>'Welke diagnose'!$I$66:$R$66</c:f>
              <c:numCache>
                <c:formatCode>General</c:formatCode>
                <c:ptCount val="10"/>
                <c:pt idx="0">
                  <c:v>1</c:v>
                </c:pt>
                <c:pt idx="1">
                  <c:v>0</c:v>
                </c:pt>
                <c:pt idx="2">
                  <c:v>0</c:v>
                </c:pt>
                <c:pt idx="3">
                  <c:v>1</c:v>
                </c:pt>
                <c:pt idx="4">
                  <c:v>0</c:v>
                </c:pt>
                <c:pt idx="5">
                  <c:v>0</c:v>
                </c:pt>
                <c:pt idx="6">
                  <c:v>0</c:v>
                </c:pt>
                <c:pt idx="7">
                  <c:v>0</c:v>
                </c:pt>
                <c:pt idx="8">
                  <c:v>0</c:v>
                </c:pt>
                <c:pt idx="9">
                  <c:v>0</c:v>
                </c:pt>
              </c:numCache>
            </c:numRef>
          </c:val>
        </c:ser>
        <c:ser>
          <c:idx val="4"/>
          <c:order val="4"/>
          <c:tx>
            <c:strRef>
              <c:f>'Welke diagnose'!$H$67</c:f>
              <c:strCache>
                <c:ptCount val="1"/>
                <c:pt idx="0">
                  <c:v>IgA-deficiëntie</c:v>
                </c:pt>
              </c:strCache>
            </c:strRef>
          </c:tx>
          <c:spPr>
            <a:solidFill>
              <a:srgbClr val="4198AF"/>
            </a:solidFill>
            <a:ln w="25400">
              <a:noFill/>
            </a:ln>
          </c:spPr>
          <c:cat>
            <c:multiLvlStrRef>
              <c:f>'Welke diagnose'!$I$61:$R$62</c:f>
              <c:multiLvlStrCache>
                <c:ptCount val="10"/>
                <c:lvl>
                  <c:pt idx="0">
                    <c:v>Man</c:v>
                  </c:pt>
                  <c:pt idx="1">
                    <c:v>Vrouw</c:v>
                  </c:pt>
                  <c:pt idx="2">
                    <c:v>Man</c:v>
                  </c:pt>
                  <c:pt idx="3">
                    <c:v>Vrouw</c:v>
                  </c:pt>
                  <c:pt idx="4">
                    <c:v>Man</c:v>
                  </c:pt>
                  <c:pt idx="5">
                    <c:v>Vrouw</c:v>
                  </c:pt>
                  <c:pt idx="6">
                    <c:v>Man</c:v>
                  </c:pt>
                  <c:pt idx="7">
                    <c:v>Vrouw</c:v>
                  </c:pt>
                  <c:pt idx="8">
                    <c:v>Man</c:v>
                  </c:pt>
                  <c:pt idx="9">
                    <c:v>Vrouw</c:v>
                  </c:pt>
                </c:lvl>
                <c:lvl>
                  <c:pt idx="0">
                    <c:v>Patiënt zelf</c:v>
                  </c:pt>
                  <c:pt idx="2">
                    <c:v>Longarts</c:v>
                  </c:pt>
                  <c:pt idx="4">
                    <c:v>KNO-arts</c:v>
                  </c:pt>
                  <c:pt idx="6">
                    <c:v>Kinderarts</c:v>
                  </c:pt>
                  <c:pt idx="8">
                    <c:v>Internist</c:v>
                  </c:pt>
                </c:lvl>
              </c:multiLvlStrCache>
            </c:multiLvlStrRef>
          </c:cat>
          <c:val>
            <c:numRef>
              <c:f>'Welke diagnose'!$I$67:$R$67</c:f>
              <c:numCache>
                <c:formatCode>General</c:formatCode>
                <c:ptCount val="10"/>
                <c:pt idx="0">
                  <c:v>0</c:v>
                </c:pt>
                <c:pt idx="1">
                  <c:v>2</c:v>
                </c:pt>
                <c:pt idx="2">
                  <c:v>0</c:v>
                </c:pt>
                <c:pt idx="3">
                  <c:v>0</c:v>
                </c:pt>
                <c:pt idx="4">
                  <c:v>0</c:v>
                </c:pt>
                <c:pt idx="5">
                  <c:v>0</c:v>
                </c:pt>
                <c:pt idx="6">
                  <c:v>1</c:v>
                </c:pt>
                <c:pt idx="7">
                  <c:v>0</c:v>
                </c:pt>
                <c:pt idx="8">
                  <c:v>0</c:v>
                </c:pt>
                <c:pt idx="9">
                  <c:v>1</c:v>
                </c:pt>
              </c:numCache>
            </c:numRef>
          </c:val>
        </c:ser>
        <c:ser>
          <c:idx val="5"/>
          <c:order val="5"/>
          <c:tx>
            <c:strRef>
              <c:f>'Welke diagnose'!$H$68</c:f>
              <c:strCache>
                <c:ptCount val="1"/>
                <c:pt idx="0">
                  <c:v>IgM-deficiëntie</c:v>
                </c:pt>
              </c:strCache>
            </c:strRef>
          </c:tx>
          <c:spPr>
            <a:solidFill>
              <a:srgbClr val="DB843D"/>
            </a:solidFill>
            <a:ln w="25400">
              <a:noFill/>
            </a:ln>
          </c:spPr>
          <c:cat>
            <c:multiLvlStrRef>
              <c:f>'Welke diagnose'!$I$61:$R$62</c:f>
              <c:multiLvlStrCache>
                <c:ptCount val="10"/>
                <c:lvl>
                  <c:pt idx="0">
                    <c:v>Man</c:v>
                  </c:pt>
                  <c:pt idx="1">
                    <c:v>Vrouw</c:v>
                  </c:pt>
                  <c:pt idx="2">
                    <c:v>Man</c:v>
                  </c:pt>
                  <c:pt idx="3">
                    <c:v>Vrouw</c:v>
                  </c:pt>
                  <c:pt idx="4">
                    <c:v>Man</c:v>
                  </c:pt>
                  <c:pt idx="5">
                    <c:v>Vrouw</c:v>
                  </c:pt>
                  <c:pt idx="6">
                    <c:v>Man</c:v>
                  </c:pt>
                  <c:pt idx="7">
                    <c:v>Vrouw</c:v>
                  </c:pt>
                  <c:pt idx="8">
                    <c:v>Man</c:v>
                  </c:pt>
                  <c:pt idx="9">
                    <c:v>Vrouw</c:v>
                  </c:pt>
                </c:lvl>
                <c:lvl>
                  <c:pt idx="0">
                    <c:v>Patiënt zelf</c:v>
                  </c:pt>
                  <c:pt idx="2">
                    <c:v>Longarts</c:v>
                  </c:pt>
                  <c:pt idx="4">
                    <c:v>KNO-arts</c:v>
                  </c:pt>
                  <c:pt idx="6">
                    <c:v>Kinderarts</c:v>
                  </c:pt>
                  <c:pt idx="8">
                    <c:v>Internist</c:v>
                  </c:pt>
                </c:lvl>
              </c:multiLvlStrCache>
            </c:multiLvlStrRef>
          </c:cat>
          <c:val>
            <c:numRef>
              <c:f>'Welke diagnose'!$I$68:$R$68</c:f>
              <c:numCache>
                <c:formatCode>General</c:formatCode>
                <c:ptCount val="10"/>
                <c:pt idx="0">
                  <c:v>0</c:v>
                </c:pt>
                <c:pt idx="1">
                  <c:v>0</c:v>
                </c:pt>
                <c:pt idx="2">
                  <c:v>1</c:v>
                </c:pt>
                <c:pt idx="3">
                  <c:v>0</c:v>
                </c:pt>
                <c:pt idx="4">
                  <c:v>0</c:v>
                </c:pt>
                <c:pt idx="5">
                  <c:v>1</c:v>
                </c:pt>
                <c:pt idx="6">
                  <c:v>1</c:v>
                </c:pt>
                <c:pt idx="7">
                  <c:v>0</c:v>
                </c:pt>
                <c:pt idx="8">
                  <c:v>0</c:v>
                </c:pt>
                <c:pt idx="9">
                  <c:v>0</c:v>
                </c:pt>
              </c:numCache>
            </c:numRef>
          </c:val>
        </c:ser>
        <c:gapWidth val="55"/>
        <c:overlap val="100"/>
        <c:axId val="87590400"/>
        <c:axId val="87591936"/>
      </c:barChart>
      <c:catAx>
        <c:axId val="87590400"/>
        <c:scaling>
          <c:orientation val="minMax"/>
        </c:scaling>
        <c:axPos val="b"/>
        <c:numFmt formatCode="General" sourceLinked="1"/>
        <c:majorTickMark val="none"/>
        <c:tickLblPos val="nextTo"/>
        <c:spPr>
          <a:ln w="3175">
            <a:solidFill>
              <a:srgbClr val="808080"/>
            </a:solidFill>
            <a:prstDash val="solid"/>
          </a:ln>
        </c:spPr>
        <c:txPr>
          <a:bodyPr rot="0" vert="horz"/>
          <a:lstStyle/>
          <a:p>
            <a:pPr>
              <a:defRPr sz="1000" b="0" i="0" u="none" strike="noStrike" baseline="0">
                <a:solidFill>
                  <a:srgbClr val="000000"/>
                </a:solidFill>
                <a:latin typeface="Calibri"/>
                <a:ea typeface="Calibri"/>
                <a:cs typeface="Calibri"/>
              </a:defRPr>
            </a:pPr>
            <a:endParaRPr lang="nl-NL"/>
          </a:p>
        </c:txPr>
        <c:crossAx val="87591936"/>
        <c:crosses val="autoZero"/>
        <c:auto val="1"/>
        <c:lblAlgn val="ctr"/>
        <c:lblOffset val="100"/>
      </c:catAx>
      <c:valAx>
        <c:axId val="87591936"/>
        <c:scaling>
          <c:orientation val="minMax"/>
          <c:max val="20"/>
        </c:scaling>
        <c:axPos val="l"/>
        <c:majorGridlines>
          <c:spPr>
            <a:ln w="3175">
              <a:solidFill>
                <a:srgbClr val="808080"/>
              </a:solidFill>
              <a:prstDash val="solid"/>
            </a:ln>
          </c:spPr>
        </c:majorGridlines>
        <c:numFmt formatCode="General" sourceLinked="1"/>
        <c:majorTickMark val="none"/>
        <c:tickLblPos val="nextTo"/>
        <c:spPr>
          <a:ln w="3175">
            <a:solidFill>
              <a:srgbClr val="808080"/>
            </a:solidFill>
            <a:prstDash val="solid"/>
          </a:ln>
        </c:spPr>
        <c:txPr>
          <a:bodyPr rot="0" vert="horz"/>
          <a:lstStyle/>
          <a:p>
            <a:pPr>
              <a:defRPr sz="1000" b="0" i="0" u="none" strike="noStrike" baseline="0">
                <a:solidFill>
                  <a:srgbClr val="000000"/>
                </a:solidFill>
                <a:latin typeface="Calibri"/>
                <a:ea typeface="Calibri"/>
                <a:cs typeface="Calibri"/>
              </a:defRPr>
            </a:pPr>
            <a:endParaRPr lang="nl-NL"/>
          </a:p>
        </c:txPr>
        <c:crossAx val="87590400"/>
        <c:crosses val="autoZero"/>
        <c:crossBetween val="between"/>
      </c:valAx>
      <c:spPr>
        <a:solidFill>
          <a:srgbClr val="FFFFFF"/>
        </a:solidFill>
        <a:ln w="25400">
          <a:noFill/>
        </a:ln>
      </c:spPr>
    </c:plotArea>
    <c:legend>
      <c:legendPos val="r"/>
      <c:layout>
        <c:manualLayout>
          <c:xMode val="edge"/>
          <c:yMode val="edge"/>
          <c:x val="0.76042249257861738"/>
          <c:y val="0.18606956517374568"/>
          <c:w val="0.23755296011391169"/>
          <c:h val="0.61172434673143772"/>
        </c:manualLayout>
      </c:layout>
      <c:spPr>
        <a:noFill/>
        <a:ln w="25400">
          <a:noFill/>
        </a:ln>
      </c:spPr>
      <c:txPr>
        <a:bodyPr/>
        <a:lstStyle/>
        <a:p>
          <a:pPr>
            <a:defRPr sz="920" b="0" i="0" u="none" strike="noStrike" baseline="0">
              <a:solidFill>
                <a:srgbClr val="000000"/>
              </a:solidFill>
              <a:latin typeface="Calibri"/>
              <a:ea typeface="Calibri"/>
              <a:cs typeface="Calibri"/>
            </a:defRPr>
          </a:pPr>
          <a:endParaRPr lang="nl-NL"/>
        </a:p>
      </c:txPr>
    </c:legend>
    <c:plotVisOnly val="1"/>
    <c:dispBlanksAs val="gap"/>
  </c:chart>
  <c:spPr>
    <a:solidFill>
      <a:srgbClr val="FFFFFF"/>
    </a:solidFill>
    <a:ln w="3175">
      <a:solidFill>
        <a:srgbClr val="808080"/>
      </a:solidFill>
      <a:prstDash val="solid"/>
    </a:ln>
  </c:spPr>
  <c:txPr>
    <a:bodyPr/>
    <a:lstStyle/>
    <a:p>
      <a:pPr>
        <a:defRPr sz="1000" b="0" i="0" u="none" strike="noStrike" baseline="0">
          <a:solidFill>
            <a:srgbClr val="000000"/>
          </a:solidFill>
          <a:latin typeface="Calibri"/>
          <a:ea typeface="Calibri"/>
          <a:cs typeface="Calibri"/>
        </a:defRPr>
      </a:pPr>
      <a:endParaRPr lang="nl-NL"/>
    </a:p>
  </c:txPr>
  <c:externalData r:id="rId2"/>
</c:chartSpace>
</file>

<file path=ppt/charts/chart2.xml><?xml version="1.0" encoding="utf-8"?>
<c:chartSpace xmlns:c="http://schemas.openxmlformats.org/drawingml/2006/chart" xmlns:a="http://schemas.openxmlformats.org/drawingml/2006/main" xmlns:r="http://schemas.openxmlformats.org/officeDocument/2006/relationships">
  <c:lang val="nl-NL"/>
  <c:style val="34"/>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7603375265327961E-2"/>
          <c:y val="0.12807366292328193"/>
          <c:w val="0.58989113735447685"/>
          <c:h val="0.78826849691395928"/>
        </c:manualLayout>
      </c:layout>
      <c:pieChart>
        <c:varyColors val="1"/>
        <c:ser>
          <c:idx val="0"/>
          <c:order val="0"/>
          <c:spPr>
            <a:solidFill>
              <a:srgbClr val="4F81BD"/>
            </a:solidFill>
            <a:ln w="3175">
              <a:solidFill>
                <a:srgbClr val="333399"/>
              </a:solidFill>
              <a:prstDash val="solid"/>
            </a:ln>
          </c:spPr>
          <c:dPt>
            <c:idx val="0"/>
            <c:spPr>
              <a:solidFill>
                <a:srgbClr val="4572A7"/>
              </a:solidFill>
              <a:ln w="3175">
                <a:solidFill>
                  <a:srgbClr val="333399"/>
                </a:solidFill>
                <a:prstDash val="solid"/>
              </a:ln>
            </c:spPr>
          </c:dPt>
          <c:dPt>
            <c:idx val="1"/>
            <c:spPr>
              <a:solidFill>
                <a:srgbClr val="AA4643"/>
              </a:solidFill>
              <a:ln w="3175">
                <a:solidFill>
                  <a:srgbClr val="993300"/>
                </a:solidFill>
                <a:prstDash val="solid"/>
              </a:ln>
            </c:spPr>
          </c:dPt>
          <c:dPt>
            <c:idx val="2"/>
            <c:spPr>
              <a:solidFill>
                <a:srgbClr val="89A54E"/>
              </a:solidFill>
              <a:ln w="3175">
                <a:solidFill>
                  <a:srgbClr val="90713A"/>
                </a:solidFill>
                <a:prstDash val="solid"/>
              </a:ln>
            </c:spPr>
          </c:dPt>
          <c:dPt>
            <c:idx val="3"/>
            <c:spPr>
              <a:solidFill>
                <a:srgbClr val="71588F"/>
              </a:solidFill>
              <a:ln w="3175">
                <a:solidFill>
                  <a:srgbClr val="333399"/>
                </a:solidFill>
                <a:prstDash val="solid"/>
              </a:ln>
            </c:spPr>
          </c:dPt>
          <c:dPt>
            <c:idx val="4"/>
            <c:spPr>
              <a:solidFill>
                <a:srgbClr val="4198AF"/>
              </a:solidFill>
              <a:ln w="3175">
                <a:solidFill>
                  <a:srgbClr val="008080"/>
                </a:solidFill>
                <a:prstDash val="solid"/>
              </a:ln>
            </c:spPr>
          </c:dPt>
          <c:dPt>
            <c:idx val="5"/>
            <c:spPr>
              <a:solidFill>
                <a:srgbClr val="DB843D"/>
              </a:solidFill>
              <a:ln w="3175">
                <a:solidFill>
                  <a:srgbClr val="90713A"/>
                </a:solidFill>
                <a:prstDash val="solid"/>
              </a:ln>
            </c:spPr>
          </c:dPt>
          <c:dPt>
            <c:idx val="6"/>
            <c:spPr>
              <a:solidFill>
                <a:srgbClr val="93A9CF"/>
              </a:solidFill>
              <a:ln w="3175">
                <a:solidFill>
                  <a:srgbClr val="666699"/>
                </a:solidFill>
                <a:prstDash val="solid"/>
              </a:ln>
            </c:spPr>
          </c:dPt>
          <c:dLbls>
            <c:dLbl>
              <c:idx val="0"/>
              <c:layout/>
              <c:tx>
                <c:rich>
                  <a:bodyPr/>
                  <a:lstStyle/>
                  <a:p>
                    <a:r>
                      <a:rPr lang="en-US" smtClean="0"/>
                      <a:t>7/15</a:t>
                    </a:r>
                    <a:endParaRPr lang="en-US"/>
                  </a:p>
                </c:rich>
              </c:tx>
              <c:showPercent val="1"/>
            </c:dLbl>
            <c:dLbl>
              <c:idx val="1"/>
              <c:layout/>
              <c:tx>
                <c:rich>
                  <a:bodyPr/>
                  <a:lstStyle/>
                  <a:p>
                    <a:r>
                      <a:rPr lang="en-US" smtClean="0"/>
                      <a:t>27/34</a:t>
                    </a:r>
                    <a:endParaRPr lang="en-US"/>
                  </a:p>
                </c:rich>
              </c:tx>
              <c:showPercent val="1"/>
            </c:dLbl>
            <c:dLbl>
              <c:idx val="2"/>
              <c:layout/>
              <c:tx>
                <c:rich>
                  <a:bodyPr/>
                  <a:lstStyle/>
                  <a:p>
                    <a:r>
                      <a:rPr lang="en-US" smtClean="0"/>
                      <a:t>2/8</a:t>
                    </a:r>
                    <a:endParaRPr lang="en-US"/>
                  </a:p>
                </c:rich>
              </c:tx>
              <c:showPercent val="1"/>
            </c:dLbl>
            <c:dLbl>
              <c:idx val="3"/>
              <c:layout/>
              <c:tx>
                <c:rich>
                  <a:bodyPr/>
                  <a:lstStyle/>
                  <a:p>
                    <a:r>
                      <a:rPr lang="en-US" smtClean="0"/>
                      <a:t>11/22</a:t>
                    </a:r>
                    <a:endParaRPr lang="en-US"/>
                  </a:p>
                </c:rich>
              </c:tx>
              <c:showPercent val="1"/>
            </c:dLbl>
            <c:dLbl>
              <c:idx val="4"/>
              <c:layout/>
              <c:tx>
                <c:rich>
                  <a:bodyPr/>
                  <a:lstStyle/>
                  <a:p>
                    <a:r>
                      <a:rPr lang="en-US" smtClean="0"/>
                      <a:t>0/7</a:t>
                    </a:r>
                    <a:endParaRPr lang="en-US"/>
                  </a:p>
                </c:rich>
              </c:tx>
              <c:showPercent val="1"/>
            </c:dLbl>
            <c:dLbl>
              <c:idx val="5"/>
              <c:layout/>
              <c:tx>
                <c:rich>
                  <a:bodyPr/>
                  <a:lstStyle/>
                  <a:p>
                    <a:r>
                      <a:rPr lang="en-US" smtClean="0"/>
                      <a:t>0/1</a:t>
                    </a:r>
                    <a:endParaRPr lang="en-US"/>
                  </a:p>
                </c:rich>
              </c:tx>
              <c:showPercent val="1"/>
            </c:dLbl>
            <c:dLbl>
              <c:idx val="6"/>
              <c:layout/>
              <c:tx>
                <c:rich>
                  <a:bodyPr/>
                  <a:lstStyle/>
                  <a:p>
                    <a:r>
                      <a:rPr lang="en-US" smtClean="0"/>
                      <a:t>3/4</a:t>
                    </a:r>
                    <a:endParaRPr lang="en-US"/>
                  </a:p>
                </c:rich>
              </c:tx>
              <c:showPercent val="1"/>
            </c:dLbl>
            <c:spPr>
              <a:noFill/>
              <a:ln w="25400">
                <a:noFill/>
              </a:ln>
            </c:spPr>
            <c:showPercent val="1"/>
            <c:showLeaderLines val="1"/>
          </c:dLbls>
          <c:cat>
            <c:strRef>
              <c:f>Doorverwijzing!$K$16:$K$22</c:f>
              <c:strCache>
                <c:ptCount val="7"/>
                <c:pt idx="0">
                  <c:v>Patiënt</c:v>
                </c:pt>
                <c:pt idx="1">
                  <c:v>Longarts</c:v>
                </c:pt>
                <c:pt idx="2">
                  <c:v>KNO-arts</c:v>
                </c:pt>
                <c:pt idx="3">
                  <c:v>Kinderarts</c:v>
                </c:pt>
                <c:pt idx="4">
                  <c:v>Huisarts</c:v>
                </c:pt>
                <c:pt idx="5">
                  <c:v>Allergoloog</c:v>
                </c:pt>
                <c:pt idx="6">
                  <c:v>Internist</c:v>
                </c:pt>
              </c:strCache>
            </c:strRef>
          </c:cat>
          <c:val>
            <c:numRef>
              <c:f>Doorverwijzing!$L$16:$L$22</c:f>
              <c:numCache>
                <c:formatCode>General</c:formatCode>
                <c:ptCount val="7"/>
                <c:pt idx="0">
                  <c:v>15</c:v>
                </c:pt>
                <c:pt idx="1">
                  <c:v>34</c:v>
                </c:pt>
                <c:pt idx="2">
                  <c:v>8</c:v>
                </c:pt>
                <c:pt idx="3">
                  <c:v>22</c:v>
                </c:pt>
                <c:pt idx="4">
                  <c:v>7</c:v>
                </c:pt>
                <c:pt idx="5">
                  <c:v>1</c:v>
                </c:pt>
                <c:pt idx="6">
                  <c:v>4</c:v>
                </c:pt>
              </c:numCache>
            </c:numRef>
          </c:val>
        </c:ser>
        <c:firstSliceAng val="0"/>
      </c:pieChart>
      <c:spPr>
        <a:noFill/>
        <a:ln w="25400">
          <a:noFill/>
        </a:ln>
      </c:spPr>
    </c:plotArea>
    <c:legend>
      <c:legendPos val="r"/>
      <c:layout>
        <c:manualLayout>
          <c:xMode val="edge"/>
          <c:yMode val="edge"/>
          <c:x val="0.66436120806379773"/>
          <c:y val="0.1675683225581355"/>
          <c:w val="0.29461592959625682"/>
          <c:h val="0.59679581644766488"/>
        </c:manualLayout>
      </c:layout>
      <c:spPr>
        <a:noFill/>
        <a:ln w="25400">
          <a:noFill/>
        </a:ln>
      </c:spPr>
    </c:legend>
    <c:plotVisOnly val="1"/>
    <c:dispBlanksAs val="zero"/>
  </c:chart>
  <c:spPr>
    <a:solidFill>
      <a:srgbClr val="FFFFFF"/>
    </a:solidFill>
    <a:ln w="3175">
      <a:solidFill>
        <a:srgbClr val="808080"/>
      </a:solidFill>
      <a:prstDash val="solid"/>
    </a:ln>
  </c:spPr>
  <c:externalData r:id="rId2"/>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2700341" y="6709931"/>
            <a:ext cx="30603825" cy="4630881"/>
          </a:xfrm>
        </p:spPr>
        <p:txBody>
          <a:bodyPr/>
          <a:lstStyle/>
          <a:p>
            <a:r>
              <a:rPr lang="nl-NL" smtClean="0"/>
              <a:t>Klik om de stijl te bewerken</a:t>
            </a:r>
            <a:endParaRPr lang="nl-NL"/>
          </a:p>
        </p:txBody>
      </p:sp>
      <p:sp>
        <p:nvSpPr>
          <p:cNvPr id="3" name="Ondertitel 2"/>
          <p:cNvSpPr>
            <a:spLocks noGrp="1"/>
          </p:cNvSpPr>
          <p:nvPr>
            <p:ph type="subTitle" idx="1"/>
          </p:nvPr>
        </p:nvSpPr>
        <p:spPr>
          <a:xfrm>
            <a:off x="5400675" y="12240927"/>
            <a:ext cx="25203150" cy="5521902"/>
          </a:xfrm>
        </p:spPr>
        <p:txBody>
          <a:bodyPr/>
          <a:lstStyle>
            <a:lvl1pPr marL="0" indent="0" algn="ctr">
              <a:buNone/>
              <a:defRPr/>
            </a:lvl1pPr>
            <a:lvl2pPr marL="1363462" indent="0" algn="ctr">
              <a:buNone/>
              <a:defRPr/>
            </a:lvl2pPr>
            <a:lvl3pPr marL="2726924" indent="0" algn="ctr">
              <a:buNone/>
              <a:defRPr/>
            </a:lvl3pPr>
            <a:lvl4pPr marL="4090386" indent="0" algn="ctr">
              <a:buNone/>
              <a:defRPr/>
            </a:lvl4pPr>
            <a:lvl5pPr marL="5453847" indent="0" algn="ctr">
              <a:buNone/>
              <a:defRPr/>
            </a:lvl5pPr>
            <a:lvl6pPr marL="6817309" indent="0" algn="ctr">
              <a:buNone/>
              <a:defRPr/>
            </a:lvl6pPr>
            <a:lvl7pPr marL="8180771" indent="0" algn="ctr">
              <a:buNone/>
              <a:defRPr/>
            </a:lvl7pPr>
            <a:lvl8pPr marL="9544233" indent="0" algn="ctr">
              <a:buNone/>
              <a:defRPr/>
            </a:lvl8pPr>
            <a:lvl9pPr marL="10907695" indent="0" algn="ctr">
              <a:buNone/>
              <a:defRPr/>
            </a:lvl9pPr>
          </a:lstStyle>
          <a:p>
            <a:r>
              <a:rPr lang="nl-NL" smtClean="0"/>
              <a:t>Klik om het opmaakprofiel van de modelondertitel te bewerken</a:t>
            </a:r>
            <a:endParaRPr lang="nl-NL"/>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500C6C0C-9074-4780-80C7-13A5E0EB5E3D}" type="slidenum">
              <a:rPr lang="en-US"/>
              <a:pPr>
                <a:defRPr/>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831048D1-9698-4E9F-8668-C9AAD1B95576}" type="slidenum">
              <a:rPr lang="en-US"/>
              <a:pPr>
                <a:defRPr/>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25653209" y="1921454"/>
            <a:ext cx="7650955" cy="17280948"/>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2700339" y="1921454"/>
            <a:ext cx="22267070" cy="17280948"/>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7F04E3EA-018E-476D-8E96-A460CC2E95CD}" type="slidenum">
              <a:rPr lang="en-US"/>
              <a:pPr>
                <a:defRPr/>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699F731E-9E46-4D62-887B-4AA9B5F0CC62}" type="slidenum">
              <a:rPr lang="en-US"/>
              <a:pPr>
                <a:defRPr/>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2843214" y="13880522"/>
            <a:ext cx="30603825" cy="4291445"/>
          </a:xfrm>
        </p:spPr>
        <p:txBody>
          <a:bodyPr anchor="t"/>
          <a:lstStyle>
            <a:lvl1pPr algn="l">
              <a:defRPr sz="119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2843214" y="9155689"/>
            <a:ext cx="30603825" cy="4724833"/>
          </a:xfrm>
        </p:spPr>
        <p:txBody>
          <a:bodyPr anchor="b"/>
          <a:lstStyle>
            <a:lvl1pPr marL="0" indent="0">
              <a:buNone/>
              <a:defRPr sz="6000"/>
            </a:lvl1pPr>
            <a:lvl2pPr marL="1363462" indent="0">
              <a:buNone/>
              <a:defRPr sz="5400"/>
            </a:lvl2pPr>
            <a:lvl3pPr marL="2726924" indent="0">
              <a:buNone/>
              <a:defRPr sz="4800"/>
            </a:lvl3pPr>
            <a:lvl4pPr marL="4090386" indent="0">
              <a:buNone/>
              <a:defRPr sz="4200"/>
            </a:lvl4pPr>
            <a:lvl5pPr marL="5453847" indent="0">
              <a:buNone/>
              <a:defRPr sz="4200"/>
            </a:lvl5pPr>
            <a:lvl6pPr marL="6817309" indent="0">
              <a:buNone/>
              <a:defRPr sz="4200"/>
            </a:lvl6pPr>
            <a:lvl7pPr marL="8180771" indent="0">
              <a:buNone/>
              <a:defRPr sz="4200"/>
            </a:lvl7pPr>
            <a:lvl8pPr marL="9544233" indent="0">
              <a:buNone/>
              <a:defRPr sz="4200"/>
            </a:lvl8pPr>
            <a:lvl9pPr marL="10907695" indent="0">
              <a:buNone/>
              <a:defRPr sz="4200"/>
            </a:lvl9pPr>
          </a:lstStyle>
          <a:p>
            <a:pPr lvl="0"/>
            <a:r>
              <a:rPr lang="nl-NL" smtClean="0"/>
              <a:t>Klik om de modelstijlen te bewerken</a:t>
            </a:r>
          </a:p>
        </p:txBody>
      </p:sp>
      <p:sp>
        <p:nvSpPr>
          <p:cNvPr id="4" name="Rectangle 4"/>
          <p:cNvSpPr>
            <a:spLocks noGrp="1" noChangeArrowheads="1"/>
          </p:cNvSpPr>
          <p:nvPr>
            <p:ph type="dt" sz="half" idx="10"/>
          </p:nvPr>
        </p:nvSpPr>
        <p:spPr>
          <a:ln/>
        </p:spPr>
        <p:txBody>
          <a:bodyPr/>
          <a:lstStyle>
            <a:lvl1pPr>
              <a:defRPr/>
            </a:lvl1pPr>
          </a:lstStyle>
          <a:p>
            <a:pPr>
              <a:defRPr/>
            </a:pPr>
            <a:endParaRPr lang="nl-NL"/>
          </a:p>
        </p:txBody>
      </p:sp>
      <p:sp>
        <p:nvSpPr>
          <p:cNvPr id="5" name="Rectangle 5"/>
          <p:cNvSpPr>
            <a:spLocks noGrp="1" noChangeArrowheads="1"/>
          </p:cNvSpPr>
          <p:nvPr>
            <p:ph type="ftr" sz="quarter" idx="11"/>
          </p:nvPr>
        </p:nvSpPr>
        <p:spPr>
          <a:ln/>
        </p:spPr>
        <p:txBody>
          <a:bodyPr/>
          <a:lstStyle>
            <a:lvl1pPr>
              <a:defRPr/>
            </a:lvl1pPr>
          </a:lstStyle>
          <a:p>
            <a:pPr>
              <a:defRPr/>
            </a:pPr>
            <a:endParaRPr lang="nl-NL"/>
          </a:p>
        </p:txBody>
      </p:sp>
      <p:sp>
        <p:nvSpPr>
          <p:cNvPr id="6" name="Rectangle 6"/>
          <p:cNvSpPr>
            <a:spLocks noGrp="1" noChangeArrowheads="1"/>
          </p:cNvSpPr>
          <p:nvPr>
            <p:ph type="sldNum" sz="quarter" idx="12"/>
          </p:nvPr>
        </p:nvSpPr>
        <p:spPr>
          <a:ln/>
        </p:spPr>
        <p:txBody>
          <a:bodyPr/>
          <a:lstStyle>
            <a:lvl1pPr>
              <a:defRPr/>
            </a:lvl1pPr>
          </a:lstStyle>
          <a:p>
            <a:pPr>
              <a:defRPr/>
            </a:pPr>
            <a:fld id="{90A01F42-A878-4566-98B1-EE98D59DAC6C}" type="slidenum">
              <a:rPr lang="en-US"/>
              <a:pPr>
                <a:defRPr/>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2700339" y="6243205"/>
            <a:ext cx="14959013" cy="12959195"/>
          </a:xfrm>
        </p:spPr>
        <p:txBody>
          <a:bodyPr/>
          <a:lstStyle>
            <a:lvl1pPr>
              <a:defRPr sz="8400"/>
            </a:lvl1pPr>
            <a:lvl2pPr>
              <a:defRPr sz="7200"/>
            </a:lvl2pPr>
            <a:lvl3pPr>
              <a:defRPr sz="6000"/>
            </a:lvl3pPr>
            <a:lvl4pPr>
              <a:defRPr sz="5400"/>
            </a:lvl4pPr>
            <a:lvl5pPr>
              <a:defRPr sz="5400"/>
            </a:lvl5pPr>
            <a:lvl6pPr>
              <a:defRPr sz="5400"/>
            </a:lvl6pPr>
            <a:lvl7pPr>
              <a:defRPr sz="5400"/>
            </a:lvl7pPr>
            <a:lvl8pPr>
              <a:defRPr sz="5400"/>
            </a:lvl8pPr>
            <a:lvl9pPr>
              <a:defRPr sz="54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18345151" y="6243205"/>
            <a:ext cx="14959013" cy="12959195"/>
          </a:xfrm>
        </p:spPr>
        <p:txBody>
          <a:bodyPr/>
          <a:lstStyle>
            <a:lvl1pPr>
              <a:defRPr sz="8400"/>
            </a:lvl1pPr>
            <a:lvl2pPr>
              <a:defRPr sz="7200"/>
            </a:lvl2pPr>
            <a:lvl3pPr>
              <a:defRPr sz="6000"/>
            </a:lvl3pPr>
            <a:lvl4pPr>
              <a:defRPr sz="5400"/>
            </a:lvl4pPr>
            <a:lvl5pPr>
              <a:defRPr sz="5400"/>
            </a:lvl5pPr>
            <a:lvl6pPr>
              <a:defRPr sz="5400"/>
            </a:lvl6pPr>
            <a:lvl7pPr>
              <a:defRPr sz="5400"/>
            </a:lvl7pPr>
            <a:lvl8pPr>
              <a:defRPr sz="5400"/>
            </a:lvl8pPr>
            <a:lvl9pPr>
              <a:defRPr sz="54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Rectangle 4"/>
          <p:cNvSpPr>
            <a:spLocks noGrp="1" noChangeArrowheads="1"/>
          </p:cNvSpPr>
          <p:nvPr>
            <p:ph type="dt" sz="half" idx="10"/>
          </p:nvPr>
        </p:nvSpPr>
        <p:spPr>
          <a:ln/>
        </p:spPr>
        <p:txBody>
          <a:bodyPr/>
          <a:lstStyle>
            <a:lvl1pPr>
              <a:defRPr/>
            </a:lvl1pPr>
          </a:lstStyle>
          <a:p>
            <a:pPr>
              <a:defRPr/>
            </a:pPr>
            <a:endParaRPr lang="nl-NL"/>
          </a:p>
        </p:txBody>
      </p:sp>
      <p:sp>
        <p:nvSpPr>
          <p:cNvPr id="6" name="Rectangle 5"/>
          <p:cNvSpPr>
            <a:spLocks noGrp="1" noChangeArrowheads="1"/>
          </p:cNvSpPr>
          <p:nvPr>
            <p:ph type="ftr" sz="quarter" idx="11"/>
          </p:nvPr>
        </p:nvSpPr>
        <p:spPr>
          <a:ln/>
        </p:spPr>
        <p:txBody>
          <a:bodyPr/>
          <a:lstStyle>
            <a:lvl1pPr>
              <a:defRPr/>
            </a:lvl1pPr>
          </a:lstStyle>
          <a:p>
            <a:pPr>
              <a:defRPr/>
            </a:pPr>
            <a:endParaRPr lang="nl-NL"/>
          </a:p>
        </p:txBody>
      </p:sp>
      <p:sp>
        <p:nvSpPr>
          <p:cNvPr id="7" name="Rectangle 6"/>
          <p:cNvSpPr>
            <a:spLocks noGrp="1" noChangeArrowheads="1"/>
          </p:cNvSpPr>
          <p:nvPr>
            <p:ph type="sldNum" sz="quarter" idx="12"/>
          </p:nvPr>
        </p:nvSpPr>
        <p:spPr>
          <a:ln/>
        </p:spPr>
        <p:txBody>
          <a:bodyPr/>
          <a:lstStyle>
            <a:lvl1pPr>
              <a:defRPr/>
            </a:lvl1pPr>
          </a:lstStyle>
          <a:p>
            <a:pPr>
              <a:defRPr/>
            </a:pPr>
            <a:fld id="{ED56F44B-5CAA-442E-9822-2A34CB9AD9F6}" type="slidenum">
              <a:rPr lang="en-US"/>
              <a:pPr>
                <a:defRPr/>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1800225" y="863746"/>
            <a:ext cx="32404050" cy="3600450"/>
          </a:xfrm>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1800230" y="4836969"/>
            <a:ext cx="15909132" cy="2015404"/>
          </a:xfrm>
        </p:spPr>
        <p:txBody>
          <a:bodyPr anchor="b"/>
          <a:lstStyle>
            <a:lvl1pPr marL="0" indent="0">
              <a:buNone/>
              <a:defRPr sz="7200" b="1"/>
            </a:lvl1pPr>
            <a:lvl2pPr marL="1363462" indent="0">
              <a:buNone/>
              <a:defRPr sz="6000" b="1"/>
            </a:lvl2pPr>
            <a:lvl3pPr marL="2726924" indent="0">
              <a:buNone/>
              <a:defRPr sz="5400" b="1"/>
            </a:lvl3pPr>
            <a:lvl4pPr marL="4090386" indent="0">
              <a:buNone/>
              <a:defRPr sz="4800" b="1"/>
            </a:lvl4pPr>
            <a:lvl5pPr marL="5453847" indent="0">
              <a:buNone/>
              <a:defRPr sz="4800" b="1"/>
            </a:lvl5pPr>
            <a:lvl6pPr marL="6817309" indent="0">
              <a:buNone/>
              <a:defRPr sz="4800" b="1"/>
            </a:lvl6pPr>
            <a:lvl7pPr marL="8180771" indent="0">
              <a:buNone/>
              <a:defRPr sz="4800" b="1"/>
            </a:lvl7pPr>
            <a:lvl8pPr marL="9544233" indent="0">
              <a:buNone/>
              <a:defRPr sz="4800" b="1"/>
            </a:lvl8pPr>
            <a:lvl9pPr marL="10907695" indent="0">
              <a:buNone/>
              <a:defRPr sz="4800" b="1"/>
            </a:lvl9pPr>
          </a:lstStyle>
          <a:p>
            <a:pPr lvl="0"/>
            <a:r>
              <a:rPr lang="nl-NL" smtClean="0"/>
              <a:t>Klik om de modelstijlen te bewerken</a:t>
            </a:r>
          </a:p>
        </p:txBody>
      </p:sp>
      <p:sp>
        <p:nvSpPr>
          <p:cNvPr id="4" name="Tijdelijke aanduiding voor inhoud 3"/>
          <p:cNvSpPr>
            <a:spLocks noGrp="1"/>
          </p:cNvSpPr>
          <p:nvPr>
            <p:ph sz="half" idx="2"/>
          </p:nvPr>
        </p:nvSpPr>
        <p:spPr>
          <a:xfrm>
            <a:off x="1800230" y="6852374"/>
            <a:ext cx="15909132" cy="12443979"/>
          </a:xfrm>
        </p:spPr>
        <p:txBody>
          <a:bodyPr/>
          <a:lstStyle>
            <a:lvl1pPr>
              <a:defRPr sz="7200"/>
            </a:lvl1pPr>
            <a:lvl2pPr>
              <a:defRPr sz="6000"/>
            </a:lvl2pPr>
            <a:lvl3pPr>
              <a:defRPr sz="5400"/>
            </a:lvl3pPr>
            <a:lvl4pPr>
              <a:defRPr sz="4800"/>
            </a:lvl4pPr>
            <a:lvl5pPr>
              <a:defRPr sz="4800"/>
            </a:lvl5pPr>
            <a:lvl6pPr>
              <a:defRPr sz="4800"/>
            </a:lvl6pPr>
            <a:lvl7pPr>
              <a:defRPr sz="4800"/>
            </a:lvl7pPr>
            <a:lvl8pPr>
              <a:defRPr sz="4800"/>
            </a:lvl8pPr>
            <a:lvl9pPr>
              <a:defRPr sz="4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18288000" y="4836969"/>
            <a:ext cx="15916275" cy="2015404"/>
          </a:xfrm>
        </p:spPr>
        <p:txBody>
          <a:bodyPr anchor="b"/>
          <a:lstStyle>
            <a:lvl1pPr marL="0" indent="0">
              <a:buNone/>
              <a:defRPr sz="7200" b="1"/>
            </a:lvl1pPr>
            <a:lvl2pPr marL="1363462" indent="0">
              <a:buNone/>
              <a:defRPr sz="6000" b="1"/>
            </a:lvl2pPr>
            <a:lvl3pPr marL="2726924" indent="0">
              <a:buNone/>
              <a:defRPr sz="5400" b="1"/>
            </a:lvl3pPr>
            <a:lvl4pPr marL="4090386" indent="0">
              <a:buNone/>
              <a:defRPr sz="4800" b="1"/>
            </a:lvl4pPr>
            <a:lvl5pPr marL="5453847" indent="0">
              <a:buNone/>
              <a:defRPr sz="4800" b="1"/>
            </a:lvl5pPr>
            <a:lvl6pPr marL="6817309" indent="0">
              <a:buNone/>
              <a:defRPr sz="4800" b="1"/>
            </a:lvl6pPr>
            <a:lvl7pPr marL="8180771" indent="0">
              <a:buNone/>
              <a:defRPr sz="4800" b="1"/>
            </a:lvl7pPr>
            <a:lvl8pPr marL="9544233" indent="0">
              <a:buNone/>
              <a:defRPr sz="4800" b="1"/>
            </a:lvl8pPr>
            <a:lvl9pPr marL="10907695" indent="0">
              <a:buNone/>
              <a:defRPr sz="4800" b="1"/>
            </a:lvl9pPr>
          </a:lstStyle>
          <a:p>
            <a:pPr lvl="0"/>
            <a:r>
              <a:rPr lang="nl-NL" smtClean="0"/>
              <a:t>Klik om de modelstijlen te bewerken</a:t>
            </a:r>
          </a:p>
        </p:txBody>
      </p:sp>
      <p:sp>
        <p:nvSpPr>
          <p:cNvPr id="6" name="Tijdelijke aanduiding voor inhoud 5"/>
          <p:cNvSpPr>
            <a:spLocks noGrp="1"/>
          </p:cNvSpPr>
          <p:nvPr>
            <p:ph sz="quarter" idx="4"/>
          </p:nvPr>
        </p:nvSpPr>
        <p:spPr>
          <a:xfrm>
            <a:off x="18288000" y="6852374"/>
            <a:ext cx="15916275" cy="12443979"/>
          </a:xfrm>
        </p:spPr>
        <p:txBody>
          <a:bodyPr/>
          <a:lstStyle>
            <a:lvl1pPr>
              <a:defRPr sz="7200"/>
            </a:lvl1pPr>
            <a:lvl2pPr>
              <a:defRPr sz="6000"/>
            </a:lvl2pPr>
            <a:lvl3pPr>
              <a:defRPr sz="5400"/>
            </a:lvl3pPr>
            <a:lvl4pPr>
              <a:defRPr sz="4800"/>
            </a:lvl4pPr>
            <a:lvl5pPr>
              <a:defRPr sz="4800"/>
            </a:lvl5pPr>
            <a:lvl6pPr>
              <a:defRPr sz="4800"/>
            </a:lvl6pPr>
            <a:lvl7pPr>
              <a:defRPr sz="4800"/>
            </a:lvl7pPr>
            <a:lvl8pPr>
              <a:defRPr sz="4800"/>
            </a:lvl8pPr>
            <a:lvl9pPr>
              <a:defRPr sz="4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Rectangle 4"/>
          <p:cNvSpPr>
            <a:spLocks noGrp="1" noChangeArrowheads="1"/>
          </p:cNvSpPr>
          <p:nvPr>
            <p:ph type="dt" sz="half" idx="10"/>
          </p:nvPr>
        </p:nvSpPr>
        <p:spPr>
          <a:ln/>
        </p:spPr>
        <p:txBody>
          <a:bodyPr/>
          <a:lstStyle>
            <a:lvl1pPr>
              <a:defRPr/>
            </a:lvl1pPr>
          </a:lstStyle>
          <a:p>
            <a:pPr>
              <a:defRPr/>
            </a:pPr>
            <a:endParaRPr lang="nl-NL"/>
          </a:p>
        </p:txBody>
      </p:sp>
      <p:sp>
        <p:nvSpPr>
          <p:cNvPr id="8" name="Rectangle 5"/>
          <p:cNvSpPr>
            <a:spLocks noGrp="1" noChangeArrowheads="1"/>
          </p:cNvSpPr>
          <p:nvPr>
            <p:ph type="ftr" sz="quarter" idx="11"/>
          </p:nvPr>
        </p:nvSpPr>
        <p:spPr>
          <a:ln/>
        </p:spPr>
        <p:txBody>
          <a:bodyPr/>
          <a:lstStyle>
            <a:lvl1pPr>
              <a:defRPr/>
            </a:lvl1pPr>
          </a:lstStyle>
          <a:p>
            <a:pPr>
              <a:defRPr/>
            </a:pPr>
            <a:endParaRPr lang="nl-NL"/>
          </a:p>
        </p:txBody>
      </p:sp>
      <p:sp>
        <p:nvSpPr>
          <p:cNvPr id="9" name="Rectangle 6"/>
          <p:cNvSpPr>
            <a:spLocks noGrp="1" noChangeArrowheads="1"/>
          </p:cNvSpPr>
          <p:nvPr>
            <p:ph type="sldNum" sz="quarter" idx="12"/>
          </p:nvPr>
        </p:nvSpPr>
        <p:spPr>
          <a:ln/>
        </p:spPr>
        <p:txBody>
          <a:bodyPr/>
          <a:lstStyle>
            <a:lvl1pPr>
              <a:defRPr/>
            </a:lvl1pPr>
          </a:lstStyle>
          <a:p>
            <a:pPr>
              <a:defRPr/>
            </a:pPr>
            <a:fld id="{FB8E089A-1543-4D80-B546-4777DFEBBB2A}" type="slidenum">
              <a:rPr lang="en-US"/>
              <a:pPr>
                <a:defRPr/>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Rectangle 4"/>
          <p:cNvSpPr>
            <a:spLocks noGrp="1" noChangeArrowheads="1"/>
          </p:cNvSpPr>
          <p:nvPr>
            <p:ph type="dt" sz="half" idx="10"/>
          </p:nvPr>
        </p:nvSpPr>
        <p:spPr>
          <a:ln/>
        </p:spPr>
        <p:txBody>
          <a:bodyPr/>
          <a:lstStyle>
            <a:lvl1pPr>
              <a:defRPr/>
            </a:lvl1pPr>
          </a:lstStyle>
          <a:p>
            <a:pPr>
              <a:defRPr/>
            </a:pPr>
            <a:endParaRPr lang="nl-NL"/>
          </a:p>
        </p:txBody>
      </p:sp>
      <p:sp>
        <p:nvSpPr>
          <p:cNvPr id="4" name="Rectangle 5"/>
          <p:cNvSpPr>
            <a:spLocks noGrp="1" noChangeArrowheads="1"/>
          </p:cNvSpPr>
          <p:nvPr>
            <p:ph type="ftr" sz="quarter" idx="11"/>
          </p:nvPr>
        </p:nvSpPr>
        <p:spPr>
          <a:ln/>
        </p:spPr>
        <p:txBody>
          <a:bodyPr/>
          <a:lstStyle>
            <a:lvl1pPr>
              <a:defRPr/>
            </a:lvl1pPr>
          </a:lstStyle>
          <a:p>
            <a:pPr>
              <a:defRPr/>
            </a:pPr>
            <a:endParaRPr lang="nl-NL"/>
          </a:p>
        </p:txBody>
      </p:sp>
      <p:sp>
        <p:nvSpPr>
          <p:cNvPr id="5" name="Rectangle 6"/>
          <p:cNvSpPr>
            <a:spLocks noGrp="1" noChangeArrowheads="1"/>
          </p:cNvSpPr>
          <p:nvPr>
            <p:ph type="sldNum" sz="quarter" idx="12"/>
          </p:nvPr>
        </p:nvSpPr>
        <p:spPr>
          <a:ln/>
        </p:spPr>
        <p:txBody>
          <a:bodyPr/>
          <a:lstStyle>
            <a:lvl1pPr>
              <a:defRPr/>
            </a:lvl1pPr>
          </a:lstStyle>
          <a:p>
            <a:pPr>
              <a:defRPr/>
            </a:pPr>
            <a:fld id="{7DDD4400-B89B-4BC6-9356-2C026372EC01}" type="slidenum">
              <a:rPr lang="en-US"/>
              <a:pPr>
                <a:defRPr/>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nl-NL"/>
          </a:p>
        </p:txBody>
      </p:sp>
      <p:sp>
        <p:nvSpPr>
          <p:cNvPr id="3" name="Rectangle 5"/>
          <p:cNvSpPr>
            <a:spLocks noGrp="1" noChangeArrowheads="1"/>
          </p:cNvSpPr>
          <p:nvPr>
            <p:ph type="ftr" sz="quarter" idx="11"/>
          </p:nvPr>
        </p:nvSpPr>
        <p:spPr>
          <a:ln/>
        </p:spPr>
        <p:txBody>
          <a:bodyPr/>
          <a:lstStyle>
            <a:lvl1pPr>
              <a:defRPr/>
            </a:lvl1pPr>
          </a:lstStyle>
          <a:p>
            <a:pPr>
              <a:defRPr/>
            </a:pPr>
            <a:endParaRPr lang="nl-NL"/>
          </a:p>
        </p:txBody>
      </p:sp>
      <p:sp>
        <p:nvSpPr>
          <p:cNvPr id="4" name="Rectangle 6"/>
          <p:cNvSpPr>
            <a:spLocks noGrp="1" noChangeArrowheads="1"/>
          </p:cNvSpPr>
          <p:nvPr>
            <p:ph type="sldNum" sz="quarter" idx="12"/>
          </p:nvPr>
        </p:nvSpPr>
        <p:spPr>
          <a:ln/>
        </p:spPr>
        <p:txBody>
          <a:bodyPr/>
          <a:lstStyle>
            <a:lvl1pPr>
              <a:defRPr/>
            </a:lvl1pPr>
          </a:lstStyle>
          <a:p>
            <a:pPr>
              <a:defRPr/>
            </a:pPr>
            <a:fld id="{E77D448E-0360-43F7-85EE-076D1EC323A3}" type="slidenum">
              <a:rPr lang="en-US"/>
              <a:pPr>
                <a:defRPr/>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800228" y="860716"/>
            <a:ext cx="11844337" cy="3661062"/>
          </a:xfrm>
        </p:spPr>
        <p:txBody>
          <a:bodyPr anchor="b"/>
          <a:lstStyle>
            <a:lvl1pPr algn="l">
              <a:defRPr sz="6000" b="1"/>
            </a:lvl1pPr>
          </a:lstStyle>
          <a:p>
            <a:r>
              <a:rPr lang="nl-NL" smtClean="0"/>
              <a:t>Klik om de stijl te bewerken</a:t>
            </a:r>
            <a:endParaRPr lang="nl-NL"/>
          </a:p>
        </p:txBody>
      </p:sp>
      <p:sp>
        <p:nvSpPr>
          <p:cNvPr id="3" name="Tijdelijke aanduiding voor inhoud 2"/>
          <p:cNvSpPr>
            <a:spLocks noGrp="1"/>
          </p:cNvSpPr>
          <p:nvPr>
            <p:ph idx="1"/>
          </p:nvPr>
        </p:nvSpPr>
        <p:spPr>
          <a:xfrm>
            <a:off x="14080340" y="860714"/>
            <a:ext cx="20123940" cy="18435638"/>
          </a:xfrm>
        </p:spPr>
        <p:txBody>
          <a:bodyPr/>
          <a:lstStyle>
            <a:lvl1pPr>
              <a:defRPr sz="9500"/>
            </a:lvl1pPr>
            <a:lvl2pPr>
              <a:defRPr sz="8400"/>
            </a:lvl2pPr>
            <a:lvl3pPr>
              <a:defRPr sz="7200"/>
            </a:lvl3pPr>
            <a:lvl4pPr>
              <a:defRPr sz="6000"/>
            </a:lvl4pPr>
            <a:lvl5pPr>
              <a:defRPr sz="6000"/>
            </a:lvl5pPr>
            <a:lvl6pPr>
              <a:defRPr sz="6000"/>
            </a:lvl6pPr>
            <a:lvl7pPr>
              <a:defRPr sz="6000"/>
            </a:lvl7pPr>
            <a:lvl8pPr>
              <a:defRPr sz="6000"/>
            </a:lvl8pPr>
            <a:lvl9pPr>
              <a:defRPr sz="6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1800228" y="4521780"/>
            <a:ext cx="11844337" cy="14774576"/>
          </a:xfrm>
        </p:spPr>
        <p:txBody>
          <a:bodyPr/>
          <a:lstStyle>
            <a:lvl1pPr marL="0" indent="0">
              <a:buNone/>
              <a:defRPr sz="4200"/>
            </a:lvl1pPr>
            <a:lvl2pPr marL="1363462" indent="0">
              <a:buNone/>
              <a:defRPr sz="3600"/>
            </a:lvl2pPr>
            <a:lvl3pPr marL="2726924" indent="0">
              <a:buNone/>
              <a:defRPr sz="3000"/>
            </a:lvl3pPr>
            <a:lvl4pPr marL="4090386" indent="0">
              <a:buNone/>
              <a:defRPr sz="2700"/>
            </a:lvl4pPr>
            <a:lvl5pPr marL="5453847" indent="0">
              <a:buNone/>
              <a:defRPr sz="2700"/>
            </a:lvl5pPr>
            <a:lvl6pPr marL="6817309" indent="0">
              <a:buNone/>
              <a:defRPr sz="2700"/>
            </a:lvl6pPr>
            <a:lvl7pPr marL="8180771" indent="0">
              <a:buNone/>
              <a:defRPr sz="2700"/>
            </a:lvl7pPr>
            <a:lvl8pPr marL="9544233" indent="0">
              <a:buNone/>
              <a:defRPr sz="2700"/>
            </a:lvl8pPr>
            <a:lvl9pPr marL="10907695" indent="0">
              <a:buNone/>
              <a:defRPr sz="2700"/>
            </a:lvl9pPr>
          </a:lstStyle>
          <a:p>
            <a:pPr lvl="0"/>
            <a:r>
              <a:rPr lang="nl-NL" smtClean="0"/>
              <a:t>Klik om de modelstijlen te bewerken</a:t>
            </a:r>
          </a:p>
        </p:txBody>
      </p:sp>
      <p:sp>
        <p:nvSpPr>
          <p:cNvPr id="5" name="Rectangle 4"/>
          <p:cNvSpPr>
            <a:spLocks noGrp="1" noChangeArrowheads="1"/>
          </p:cNvSpPr>
          <p:nvPr>
            <p:ph type="dt" sz="half" idx="10"/>
          </p:nvPr>
        </p:nvSpPr>
        <p:spPr>
          <a:ln/>
        </p:spPr>
        <p:txBody>
          <a:bodyPr/>
          <a:lstStyle>
            <a:lvl1pPr>
              <a:defRPr/>
            </a:lvl1pPr>
          </a:lstStyle>
          <a:p>
            <a:pPr>
              <a:defRPr/>
            </a:pPr>
            <a:endParaRPr lang="nl-NL"/>
          </a:p>
        </p:txBody>
      </p:sp>
      <p:sp>
        <p:nvSpPr>
          <p:cNvPr id="6" name="Rectangle 5"/>
          <p:cNvSpPr>
            <a:spLocks noGrp="1" noChangeArrowheads="1"/>
          </p:cNvSpPr>
          <p:nvPr>
            <p:ph type="ftr" sz="quarter" idx="11"/>
          </p:nvPr>
        </p:nvSpPr>
        <p:spPr>
          <a:ln/>
        </p:spPr>
        <p:txBody>
          <a:bodyPr/>
          <a:lstStyle>
            <a:lvl1pPr>
              <a:defRPr/>
            </a:lvl1pPr>
          </a:lstStyle>
          <a:p>
            <a:pPr>
              <a:defRPr/>
            </a:pPr>
            <a:endParaRPr lang="nl-NL"/>
          </a:p>
        </p:txBody>
      </p:sp>
      <p:sp>
        <p:nvSpPr>
          <p:cNvPr id="7" name="Rectangle 6"/>
          <p:cNvSpPr>
            <a:spLocks noGrp="1" noChangeArrowheads="1"/>
          </p:cNvSpPr>
          <p:nvPr>
            <p:ph type="sldNum" sz="quarter" idx="12"/>
          </p:nvPr>
        </p:nvSpPr>
        <p:spPr>
          <a:ln/>
        </p:spPr>
        <p:txBody>
          <a:bodyPr/>
          <a:lstStyle>
            <a:lvl1pPr>
              <a:defRPr/>
            </a:lvl1pPr>
          </a:lstStyle>
          <a:p>
            <a:pPr>
              <a:defRPr/>
            </a:pPr>
            <a:fld id="{17E9646F-64CC-4ACD-B5A0-1E0FB1A6641F}" type="slidenum">
              <a:rPr lang="en-US"/>
              <a:pPr>
                <a:defRPr/>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7058024" y="15123102"/>
            <a:ext cx="21602700" cy="1785073"/>
          </a:xfrm>
        </p:spPr>
        <p:txBody>
          <a:bodyPr anchor="b"/>
          <a:lstStyle>
            <a:lvl1pPr algn="l">
              <a:defRPr sz="6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7058024" y="1930546"/>
            <a:ext cx="21602700" cy="12962225"/>
          </a:xfrm>
        </p:spPr>
        <p:txBody>
          <a:bodyPr/>
          <a:lstStyle>
            <a:lvl1pPr marL="0" indent="0">
              <a:buNone/>
              <a:defRPr sz="9500"/>
            </a:lvl1pPr>
            <a:lvl2pPr marL="1363462" indent="0">
              <a:buNone/>
              <a:defRPr sz="8400"/>
            </a:lvl2pPr>
            <a:lvl3pPr marL="2726924" indent="0">
              <a:buNone/>
              <a:defRPr sz="7200"/>
            </a:lvl3pPr>
            <a:lvl4pPr marL="4090386" indent="0">
              <a:buNone/>
              <a:defRPr sz="6000"/>
            </a:lvl4pPr>
            <a:lvl5pPr marL="5453847" indent="0">
              <a:buNone/>
              <a:defRPr sz="6000"/>
            </a:lvl5pPr>
            <a:lvl6pPr marL="6817309" indent="0">
              <a:buNone/>
              <a:defRPr sz="6000"/>
            </a:lvl6pPr>
            <a:lvl7pPr marL="8180771" indent="0">
              <a:buNone/>
              <a:defRPr sz="6000"/>
            </a:lvl7pPr>
            <a:lvl8pPr marL="9544233" indent="0">
              <a:buNone/>
              <a:defRPr sz="6000"/>
            </a:lvl8pPr>
            <a:lvl9pPr marL="10907695" indent="0">
              <a:buNone/>
              <a:defRPr sz="6000"/>
            </a:lvl9pPr>
          </a:lstStyle>
          <a:p>
            <a:pPr lvl="0"/>
            <a:endParaRPr lang="nl-NL" noProof="0" smtClean="0"/>
          </a:p>
        </p:txBody>
      </p:sp>
      <p:sp>
        <p:nvSpPr>
          <p:cNvPr id="4" name="Tijdelijke aanduiding voor tekst 3"/>
          <p:cNvSpPr>
            <a:spLocks noGrp="1"/>
          </p:cNvSpPr>
          <p:nvPr>
            <p:ph type="body" sz="half" idx="2"/>
          </p:nvPr>
        </p:nvSpPr>
        <p:spPr>
          <a:xfrm>
            <a:off x="7058024" y="16908176"/>
            <a:ext cx="21602700" cy="2533650"/>
          </a:xfrm>
        </p:spPr>
        <p:txBody>
          <a:bodyPr/>
          <a:lstStyle>
            <a:lvl1pPr marL="0" indent="0">
              <a:buNone/>
              <a:defRPr sz="4200"/>
            </a:lvl1pPr>
            <a:lvl2pPr marL="1363462" indent="0">
              <a:buNone/>
              <a:defRPr sz="3600"/>
            </a:lvl2pPr>
            <a:lvl3pPr marL="2726924" indent="0">
              <a:buNone/>
              <a:defRPr sz="3000"/>
            </a:lvl3pPr>
            <a:lvl4pPr marL="4090386" indent="0">
              <a:buNone/>
              <a:defRPr sz="2700"/>
            </a:lvl4pPr>
            <a:lvl5pPr marL="5453847" indent="0">
              <a:buNone/>
              <a:defRPr sz="2700"/>
            </a:lvl5pPr>
            <a:lvl6pPr marL="6817309" indent="0">
              <a:buNone/>
              <a:defRPr sz="2700"/>
            </a:lvl6pPr>
            <a:lvl7pPr marL="8180771" indent="0">
              <a:buNone/>
              <a:defRPr sz="2700"/>
            </a:lvl7pPr>
            <a:lvl8pPr marL="9544233" indent="0">
              <a:buNone/>
              <a:defRPr sz="2700"/>
            </a:lvl8pPr>
            <a:lvl9pPr marL="10907695" indent="0">
              <a:buNone/>
              <a:defRPr sz="2700"/>
            </a:lvl9pPr>
          </a:lstStyle>
          <a:p>
            <a:pPr lvl="0"/>
            <a:r>
              <a:rPr lang="nl-NL" smtClean="0"/>
              <a:t>Klik om de modelstijlen te bewerken</a:t>
            </a:r>
          </a:p>
        </p:txBody>
      </p:sp>
      <p:sp>
        <p:nvSpPr>
          <p:cNvPr id="5" name="Rectangle 4"/>
          <p:cNvSpPr>
            <a:spLocks noGrp="1" noChangeArrowheads="1"/>
          </p:cNvSpPr>
          <p:nvPr>
            <p:ph type="dt" sz="half" idx="10"/>
          </p:nvPr>
        </p:nvSpPr>
        <p:spPr>
          <a:ln/>
        </p:spPr>
        <p:txBody>
          <a:bodyPr/>
          <a:lstStyle>
            <a:lvl1pPr>
              <a:defRPr/>
            </a:lvl1pPr>
          </a:lstStyle>
          <a:p>
            <a:pPr>
              <a:defRPr/>
            </a:pPr>
            <a:endParaRPr lang="nl-NL"/>
          </a:p>
        </p:txBody>
      </p:sp>
      <p:sp>
        <p:nvSpPr>
          <p:cNvPr id="6" name="Rectangle 5"/>
          <p:cNvSpPr>
            <a:spLocks noGrp="1" noChangeArrowheads="1"/>
          </p:cNvSpPr>
          <p:nvPr>
            <p:ph type="ftr" sz="quarter" idx="11"/>
          </p:nvPr>
        </p:nvSpPr>
        <p:spPr>
          <a:ln/>
        </p:spPr>
        <p:txBody>
          <a:bodyPr/>
          <a:lstStyle>
            <a:lvl1pPr>
              <a:defRPr/>
            </a:lvl1pPr>
          </a:lstStyle>
          <a:p>
            <a:pPr>
              <a:defRPr/>
            </a:pPr>
            <a:endParaRPr lang="nl-NL"/>
          </a:p>
        </p:txBody>
      </p:sp>
      <p:sp>
        <p:nvSpPr>
          <p:cNvPr id="7" name="Rectangle 6"/>
          <p:cNvSpPr>
            <a:spLocks noGrp="1" noChangeArrowheads="1"/>
          </p:cNvSpPr>
          <p:nvPr>
            <p:ph type="sldNum" sz="quarter" idx="12"/>
          </p:nvPr>
        </p:nvSpPr>
        <p:spPr>
          <a:ln/>
        </p:spPr>
        <p:txBody>
          <a:bodyPr/>
          <a:lstStyle>
            <a:lvl1pPr>
              <a:defRPr/>
            </a:lvl1pPr>
          </a:lstStyle>
          <a:p>
            <a:pPr>
              <a:defRPr/>
            </a:pPr>
            <a:fld id="{29391FDE-5ED3-4E14-B1B5-84D3AE1859CF}" type="slidenum">
              <a:rPr lang="en-US"/>
              <a:pPr>
                <a:defRPr/>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701925" y="1920875"/>
            <a:ext cx="30600650" cy="3600450"/>
          </a:xfrm>
          <a:prstGeom prst="rect">
            <a:avLst/>
          </a:prstGeom>
          <a:noFill/>
          <a:ln w="9525">
            <a:noFill/>
            <a:miter lim="800000"/>
            <a:headEnd/>
            <a:tailEnd/>
          </a:ln>
        </p:spPr>
        <p:txBody>
          <a:bodyPr vert="horz" wrap="square" lIns="329092" tIns="164540" rIns="329092" bIns="16454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701925" y="6245225"/>
            <a:ext cx="30600650" cy="12957175"/>
          </a:xfrm>
          <a:prstGeom prst="rect">
            <a:avLst/>
          </a:prstGeom>
          <a:noFill/>
          <a:ln w="9525">
            <a:noFill/>
            <a:miter lim="800000"/>
            <a:headEnd/>
            <a:tailEnd/>
          </a:ln>
        </p:spPr>
        <p:txBody>
          <a:bodyPr vert="horz" wrap="square" lIns="329092" tIns="164540" rIns="329092" bIns="16454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2701925" y="19681825"/>
            <a:ext cx="7500938" cy="1441450"/>
          </a:xfrm>
          <a:prstGeom prst="rect">
            <a:avLst/>
          </a:prstGeom>
          <a:noFill/>
          <a:ln w="9525">
            <a:noFill/>
            <a:miter lim="800000"/>
            <a:headEnd/>
            <a:tailEnd/>
          </a:ln>
          <a:effectLst/>
        </p:spPr>
        <p:txBody>
          <a:bodyPr vert="horz" wrap="square" lIns="329092" tIns="164540" rIns="329092" bIns="164540" numCol="1" anchor="t" anchorCtr="0" compatLnSpc="1">
            <a:prstTxWarp prst="textNoShape">
              <a:avLst/>
            </a:prstTxWarp>
          </a:bodyPr>
          <a:lstStyle>
            <a:lvl1pPr>
              <a:defRPr sz="5100">
                <a:latin typeface="Times New Roman" pitchFamily="18" charset="0"/>
                <a:ea typeface="+mn-ea"/>
              </a:defRPr>
            </a:lvl1pPr>
          </a:lstStyle>
          <a:p>
            <a:pPr>
              <a:defRPr/>
            </a:pPr>
            <a:endParaRPr lang="nl-NL"/>
          </a:p>
        </p:txBody>
      </p:sp>
      <p:sp>
        <p:nvSpPr>
          <p:cNvPr id="1029" name="Rectangle 5"/>
          <p:cNvSpPr>
            <a:spLocks noGrp="1" noChangeArrowheads="1"/>
          </p:cNvSpPr>
          <p:nvPr>
            <p:ph type="ftr" sz="quarter" idx="3"/>
          </p:nvPr>
        </p:nvSpPr>
        <p:spPr bwMode="auto">
          <a:xfrm>
            <a:off x="12299950" y="19681825"/>
            <a:ext cx="11404600" cy="1441450"/>
          </a:xfrm>
          <a:prstGeom prst="rect">
            <a:avLst/>
          </a:prstGeom>
          <a:noFill/>
          <a:ln w="9525">
            <a:noFill/>
            <a:miter lim="800000"/>
            <a:headEnd/>
            <a:tailEnd/>
          </a:ln>
          <a:effectLst/>
        </p:spPr>
        <p:txBody>
          <a:bodyPr vert="horz" wrap="square" lIns="329092" tIns="164540" rIns="329092" bIns="164540" numCol="1" anchor="t" anchorCtr="0" compatLnSpc="1">
            <a:prstTxWarp prst="textNoShape">
              <a:avLst/>
            </a:prstTxWarp>
          </a:bodyPr>
          <a:lstStyle>
            <a:lvl1pPr algn="ctr">
              <a:defRPr sz="5100">
                <a:latin typeface="Times New Roman" pitchFamily="18" charset="0"/>
                <a:ea typeface="+mn-ea"/>
              </a:defRPr>
            </a:lvl1pPr>
          </a:lstStyle>
          <a:p>
            <a:pPr>
              <a:defRPr/>
            </a:pPr>
            <a:endParaRPr lang="nl-NL"/>
          </a:p>
        </p:txBody>
      </p:sp>
      <p:sp>
        <p:nvSpPr>
          <p:cNvPr id="1030" name="Rectangle 6"/>
          <p:cNvSpPr>
            <a:spLocks noGrp="1" noChangeArrowheads="1"/>
          </p:cNvSpPr>
          <p:nvPr>
            <p:ph type="sldNum" sz="quarter" idx="4"/>
          </p:nvPr>
        </p:nvSpPr>
        <p:spPr bwMode="auto">
          <a:xfrm>
            <a:off x="25801638" y="19681825"/>
            <a:ext cx="7500937" cy="1441450"/>
          </a:xfrm>
          <a:prstGeom prst="rect">
            <a:avLst/>
          </a:prstGeom>
          <a:noFill/>
          <a:ln w="9525">
            <a:noFill/>
            <a:miter lim="800000"/>
            <a:headEnd/>
            <a:tailEnd/>
          </a:ln>
          <a:effectLst/>
        </p:spPr>
        <p:txBody>
          <a:bodyPr vert="horz" wrap="square" lIns="329092" tIns="164540" rIns="329092" bIns="164540" numCol="1" anchor="t" anchorCtr="0" compatLnSpc="1">
            <a:prstTxWarp prst="textNoShape">
              <a:avLst/>
            </a:prstTxWarp>
          </a:bodyPr>
          <a:lstStyle>
            <a:lvl1pPr algn="r">
              <a:defRPr sz="5100"/>
            </a:lvl1pPr>
          </a:lstStyle>
          <a:p>
            <a:pPr>
              <a:defRPr/>
            </a:pPr>
            <a:fld id="{87E3DC33-0BE9-4E1D-941C-C0E11D29DE12}" type="slidenum">
              <a:rPr lang="en-US"/>
              <a:pPr>
                <a:defRPr/>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289300" rtl="0" eaLnBrk="0" fontAlgn="base" hangingPunct="0">
        <a:spcBef>
          <a:spcPct val="0"/>
        </a:spcBef>
        <a:spcAft>
          <a:spcPct val="0"/>
        </a:spcAft>
        <a:defRPr sz="15800">
          <a:solidFill>
            <a:schemeClr val="tx2"/>
          </a:solidFill>
          <a:latin typeface="+mj-lt"/>
          <a:ea typeface="ＭＳ Ｐゴシック" charset="0"/>
          <a:cs typeface="+mj-cs"/>
        </a:defRPr>
      </a:lvl1pPr>
      <a:lvl2pPr algn="ctr" defTabSz="3289300" rtl="0" eaLnBrk="0" fontAlgn="base" hangingPunct="0">
        <a:spcBef>
          <a:spcPct val="0"/>
        </a:spcBef>
        <a:spcAft>
          <a:spcPct val="0"/>
        </a:spcAft>
        <a:defRPr sz="15800">
          <a:solidFill>
            <a:schemeClr val="tx2"/>
          </a:solidFill>
          <a:latin typeface="Times New Roman" pitchFamily="18" charset="0"/>
          <a:ea typeface="ＭＳ Ｐゴシック" charset="0"/>
        </a:defRPr>
      </a:lvl2pPr>
      <a:lvl3pPr algn="ctr" defTabSz="3289300" rtl="0" eaLnBrk="0" fontAlgn="base" hangingPunct="0">
        <a:spcBef>
          <a:spcPct val="0"/>
        </a:spcBef>
        <a:spcAft>
          <a:spcPct val="0"/>
        </a:spcAft>
        <a:defRPr sz="15800">
          <a:solidFill>
            <a:schemeClr val="tx2"/>
          </a:solidFill>
          <a:latin typeface="Times New Roman" pitchFamily="18" charset="0"/>
          <a:ea typeface="ＭＳ Ｐゴシック" charset="0"/>
        </a:defRPr>
      </a:lvl3pPr>
      <a:lvl4pPr algn="ctr" defTabSz="3289300" rtl="0" eaLnBrk="0" fontAlgn="base" hangingPunct="0">
        <a:spcBef>
          <a:spcPct val="0"/>
        </a:spcBef>
        <a:spcAft>
          <a:spcPct val="0"/>
        </a:spcAft>
        <a:defRPr sz="15800">
          <a:solidFill>
            <a:schemeClr val="tx2"/>
          </a:solidFill>
          <a:latin typeface="Times New Roman" pitchFamily="18" charset="0"/>
          <a:ea typeface="ＭＳ Ｐゴシック" charset="0"/>
        </a:defRPr>
      </a:lvl4pPr>
      <a:lvl5pPr algn="ctr" defTabSz="3289300" rtl="0" eaLnBrk="0" fontAlgn="base" hangingPunct="0">
        <a:spcBef>
          <a:spcPct val="0"/>
        </a:spcBef>
        <a:spcAft>
          <a:spcPct val="0"/>
        </a:spcAft>
        <a:defRPr sz="15800">
          <a:solidFill>
            <a:schemeClr val="tx2"/>
          </a:solidFill>
          <a:latin typeface="Times New Roman" pitchFamily="18" charset="0"/>
          <a:ea typeface="ＭＳ Ｐゴシック" charset="0"/>
        </a:defRPr>
      </a:lvl5pPr>
      <a:lvl6pPr marL="1363462" algn="ctr" defTabSz="3290300" rtl="0" eaLnBrk="0" fontAlgn="base" hangingPunct="0">
        <a:spcBef>
          <a:spcPct val="0"/>
        </a:spcBef>
        <a:spcAft>
          <a:spcPct val="0"/>
        </a:spcAft>
        <a:defRPr sz="15800">
          <a:solidFill>
            <a:schemeClr val="tx2"/>
          </a:solidFill>
          <a:latin typeface="Times New Roman" pitchFamily="18" charset="0"/>
        </a:defRPr>
      </a:lvl6pPr>
      <a:lvl7pPr marL="2726924" algn="ctr" defTabSz="3290300" rtl="0" eaLnBrk="0" fontAlgn="base" hangingPunct="0">
        <a:spcBef>
          <a:spcPct val="0"/>
        </a:spcBef>
        <a:spcAft>
          <a:spcPct val="0"/>
        </a:spcAft>
        <a:defRPr sz="15800">
          <a:solidFill>
            <a:schemeClr val="tx2"/>
          </a:solidFill>
          <a:latin typeface="Times New Roman" pitchFamily="18" charset="0"/>
        </a:defRPr>
      </a:lvl7pPr>
      <a:lvl8pPr marL="4090386" algn="ctr" defTabSz="3290300" rtl="0" eaLnBrk="0" fontAlgn="base" hangingPunct="0">
        <a:spcBef>
          <a:spcPct val="0"/>
        </a:spcBef>
        <a:spcAft>
          <a:spcPct val="0"/>
        </a:spcAft>
        <a:defRPr sz="15800">
          <a:solidFill>
            <a:schemeClr val="tx2"/>
          </a:solidFill>
          <a:latin typeface="Times New Roman" pitchFamily="18" charset="0"/>
        </a:defRPr>
      </a:lvl8pPr>
      <a:lvl9pPr marL="5453847" algn="ctr" defTabSz="3290300" rtl="0" eaLnBrk="0" fontAlgn="base" hangingPunct="0">
        <a:spcBef>
          <a:spcPct val="0"/>
        </a:spcBef>
        <a:spcAft>
          <a:spcPct val="0"/>
        </a:spcAft>
        <a:defRPr sz="15800">
          <a:solidFill>
            <a:schemeClr val="tx2"/>
          </a:solidFill>
          <a:latin typeface="Times New Roman" pitchFamily="18" charset="0"/>
        </a:defRPr>
      </a:lvl9pPr>
    </p:titleStyle>
    <p:bodyStyle>
      <a:lvl1pPr marL="1230313" indent="-1230313" algn="l" defTabSz="3289300" rtl="0" eaLnBrk="0" fontAlgn="base" hangingPunct="0">
        <a:spcBef>
          <a:spcPct val="20000"/>
        </a:spcBef>
        <a:spcAft>
          <a:spcPct val="0"/>
        </a:spcAft>
        <a:buChar char="•"/>
        <a:defRPr sz="11300">
          <a:solidFill>
            <a:schemeClr val="tx1"/>
          </a:solidFill>
          <a:latin typeface="+mn-lt"/>
          <a:ea typeface="ＭＳ Ｐゴシック" charset="0"/>
          <a:cs typeface="+mn-cs"/>
        </a:defRPr>
      </a:lvl1pPr>
      <a:lvl2pPr marL="2673350" indent="-1027113" algn="l" defTabSz="3289300" rtl="0" eaLnBrk="0" fontAlgn="base" hangingPunct="0">
        <a:spcBef>
          <a:spcPct val="20000"/>
        </a:spcBef>
        <a:spcAft>
          <a:spcPct val="0"/>
        </a:spcAft>
        <a:buChar char="–"/>
        <a:defRPr sz="9800">
          <a:solidFill>
            <a:schemeClr val="tx1"/>
          </a:solidFill>
          <a:latin typeface="+mn-lt"/>
          <a:ea typeface="ＭＳ Ｐゴシック" charset="0"/>
        </a:defRPr>
      </a:lvl2pPr>
      <a:lvl3pPr marL="4113213" indent="-822325" algn="l" defTabSz="3289300" rtl="0" eaLnBrk="0" fontAlgn="base" hangingPunct="0">
        <a:spcBef>
          <a:spcPct val="20000"/>
        </a:spcBef>
        <a:spcAft>
          <a:spcPct val="0"/>
        </a:spcAft>
        <a:buChar char="•"/>
        <a:defRPr sz="8600">
          <a:solidFill>
            <a:schemeClr val="tx1"/>
          </a:solidFill>
          <a:latin typeface="+mn-lt"/>
          <a:ea typeface="ＭＳ Ｐゴシック" charset="0"/>
        </a:defRPr>
      </a:lvl3pPr>
      <a:lvl4pPr marL="5761038" indent="-822325" algn="l" defTabSz="3289300" rtl="0" eaLnBrk="0" fontAlgn="base" hangingPunct="0">
        <a:spcBef>
          <a:spcPct val="20000"/>
        </a:spcBef>
        <a:spcAft>
          <a:spcPct val="0"/>
        </a:spcAft>
        <a:buChar char="–"/>
        <a:defRPr sz="7200">
          <a:solidFill>
            <a:schemeClr val="tx1"/>
          </a:solidFill>
          <a:latin typeface="+mn-lt"/>
          <a:ea typeface="ＭＳ Ｐゴシック" charset="0"/>
        </a:defRPr>
      </a:lvl4pPr>
      <a:lvl5pPr marL="7408863" indent="-822325" algn="l" defTabSz="3289300" rtl="0" eaLnBrk="0" fontAlgn="base" hangingPunct="0">
        <a:spcBef>
          <a:spcPct val="20000"/>
        </a:spcBef>
        <a:spcAft>
          <a:spcPct val="0"/>
        </a:spcAft>
        <a:buChar char="»"/>
        <a:defRPr sz="7200">
          <a:solidFill>
            <a:schemeClr val="tx1"/>
          </a:solidFill>
          <a:latin typeface="+mn-lt"/>
          <a:ea typeface="ＭＳ Ｐゴシック" charset="0"/>
        </a:defRPr>
      </a:lvl5pPr>
      <a:lvl6pPr marL="8772553" indent="-823758" algn="l" defTabSz="3290300" rtl="0" eaLnBrk="0" fontAlgn="base" hangingPunct="0">
        <a:spcBef>
          <a:spcPct val="20000"/>
        </a:spcBef>
        <a:spcAft>
          <a:spcPct val="0"/>
        </a:spcAft>
        <a:buChar char="»"/>
        <a:defRPr sz="7200">
          <a:solidFill>
            <a:schemeClr val="tx1"/>
          </a:solidFill>
          <a:latin typeface="+mn-lt"/>
        </a:defRPr>
      </a:lvl6pPr>
      <a:lvl7pPr marL="10136015" indent="-823758" algn="l" defTabSz="3290300" rtl="0" eaLnBrk="0" fontAlgn="base" hangingPunct="0">
        <a:spcBef>
          <a:spcPct val="20000"/>
        </a:spcBef>
        <a:spcAft>
          <a:spcPct val="0"/>
        </a:spcAft>
        <a:buChar char="»"/>
        <a:defRPr sz="7200">
          <a:solidFill>
            <a:schemeClr val="tx1"/>
          </a:solidFill>
          <a:latin typeface="+mn-lt"/>
        </a:defRPr>
      </a:lvl7pPr>
      <a:lvl8pPr marL="11499477" indent="-823758" algn="l" defTabSz="3290300" rtl="0" eaLnBrk="0" fontAlgn="base" hangingPunct="0">
        <a:spcBef>
          <a:spcPct val="20000"/>
        </a:spcBef>
        <a:spcAft>
          <a:spcPct val="0"/>
        </a:spcAft>
        <a:buChar char="»"/>
        <a:defRPr sz="7200">
          <a:solidFill>
            <a:schemeClr val="tx1"/>
          </a:solidFill>
          <a:latin typeface="+mn-lt"/>
        </a:defRPr>
      </a:lvl8pPr>
      <a:lvl9pPr marL="12862938" indent="-823758" algn="l" defTabSz="3290300" rtl="0" eaLnBrk="0" fontAlgn="base" hangingPunct="0">
        <a:spcBef>
          <a:spcPct val="20000"/>
        </a:spcBef>
        <a:spcAft>
          <a:spcPct val="0"/>
        </a:spcAft>
        <a:buChar char="»"/>
        <a:defRPr sz="7200">
          <a:solidFill>
            <a:schemeClr val="tx1"/>
          </a:solidFill>
          <a:latin typeface="+mn-lt"/>
        </a:defRPr>
      </a:lvl9pPr>
    </p:bodyStyle>
    <p:otherStyle>
      <a:defPPr>
        <a:defRPr lang="nl-NL"/>
      </a:defPPr>
      <a:lvl1pPr marL="0" algn="l" defTabSz="2726924" rtl="0" eaLnBrk="1" latinLnBrk="0" hangingPunct="1">
        <a:defRPr sz="5400" kern="1200">
          <a:solidFill>
            <a:schemeClr val="tx1"/>
          </a:solidFill>
          <a:latin typeface="+mn-lt"/>
          <a:ea typeface="+mn-ea"/>
          <a:cs typeface="+mn-cs"/>
        </a:defRPr>
      </a:lvl1pPr>
      <a:lvl2pPr marL="1363462" algn="l" defTabSz="2726924" rtl="0" eaLnBrk="1" latinLnBrk="0" hangingPunct="1">
        <a:defRPr sz="5400" kern="1200">
          <a:solidFill>
            <a:schemeClr val="tx1"/>
          </a:solidFill>
          <a:latin typeface="+mn-lt"/>
          <a:ea typeface="+mn-ea"/>
          <a:cs typeface="+mn-cs"/>
        </a:defRPr>
      </a:lvl2pPr>
      <a:lvl3pPr marL="2726924" algn="l" defTabSz="2726924" rtl="0" eaLnBrk="1" latinLnBrk="0" hangingPunct="1">
        <a:defRPr sz="5400" kern="1200">
          <a:solidFill>
            <a:schemeClr val="tx1"/>
          </a:solidFill>
          <a:latin typeface="+mn-lt"/>
          <a:ea typeface="+mn-ea"/>
          <a:cs typeface="+mn-cs"/>
        </a:defRPr>
      </a:lvl3pPr>
      <a:lvl4pPr marL="4090386" algn="l" defTabSz="2726924" rtl="0" eaLnBrk="1" latinLnBrk="0" hangingPunct="1">
        <a:defRPr sz="5400" kern="1200">
          <a:solidFill>
            <a:schemeClr val="tx1"/>
          </a:solidFill>
          <a:latin typeface="+mn-lt"/>
          <a:ea typeface="+mn-ea"/>
          <a:cs typeface="+mn-cs"/>
        </a:defRPr>
      </a:lvl4pPr>
      <a:lvl5pPr marL="5453847" algn="l" defTabSz="2726924" rtl="0" eaLnBrk="1" latinLnBrk="0" hangingPunct="1">
        <a:defRPr sz="5400" kern="1200">
          <a:solidFill>
            <a:schemeClr val="tx1"/>
          </a:solidFill>
          <a:latin typeface="+mn-lt"/>
          <a:ea typeface="+mn-ea"/>
          <a:cs typeface="+mn-cs"/>
        </a:defRPr>
      </a:lvl5pPr>
      <a:lvl6pPr marL="6817309" algn="l" defTabSz="2726924" rtl="0" eaLnBrk="1" latinLnBrk="0" hangingPunct="1">
        <a:defRPr sz="5400" kern="1200">
          <a:solidFill>
            <a:schemeClr val="tx1"/>
          </a:solidFill>
          <a:latin typeface="+mn-lt"/>
          <a:ea typeface="+mn-ea"/>
          <a:cs typeface="+mn-cs"/>
        </a:defRPr>
      </a:lvl6pPr>
      <a:lvl7pPr marL="8180771" algn="l" defTabSz="2726924" rtl="0" eaLnBrk="1" latinLnBrk="0" hangingPunct="1">
        <a:defRPr sz="5400" kern="1200">
          <a:solidFill>
            <a:schemeClr val="tx1"/>
          </a:solidFill>
          <a:latin typeface="+mn-lt"/>
          <a:ea typeface="+mn-ea"/>
          <a:cs typeface="+mn-cs"/>
        </a:defRPr>
      </a:lvl7pPr>
      <a:lvl8pPr marL="9544233" algn="l" defTabSz="2726924" rtl="0" eaLnBrk="1" latinLnBrk="0" hangingPunct="1">
        <a:defRPr sz="5400" kern="1200">
          <a:solidFill>
            <a:schemeClr val="tx1"/>
          </a:solidFill>
          <a:latin typeface="+mn-lt"/>
          <a:ea typeface="+mn-ea"/>
          <a:cs typeface="+mn-cs"/>
        </a:defRPr>
      </a:lvl8pPr>
      <a:lvl9pPr marL="10907695" algn="l" defTabSz="2726924" rtl="0" eaLnBrk="1" latinLnBrk="0" hangingPunct="1">
        <a:defRPr sz="5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jbz.nl/Publicaties/100073/Welkom-bij-het-Jeroen-Bosch-ziekenhuis" TargetMode="Externa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chart" Target="../charts/chart2.xml"/><Relationship Id="rId5" Type="http://schemas.openxmlformats.org/officeDocument/2006/relationships/chart" Target="../charts/char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Afbeelding 26" descr="Afbeelding1.png"/>
          <p:cNvPicPr>
            <a:picLocks noChangeAspect="1"/>
          </p:cNvPicPr>
          <p:nvPr/>
        </p:nvPicPr>
        <p:blipFill>
          <a:blip r:embed="rId2" cstate="print"/>
          <a:srcRect/>
          <a:stretch>
            <a:fillRect/>
          </a:stretch>
        </p:blipFill>
        <p:spPr bwMode="auto">
          <a:xfrm>
            <a:off x="1706563" y="13030200"/>
            <a:ext cx="14246225" cy="6327775"/>
          </a:xfrm>
          <a:prstGeom prst="rect">
            <a:avLst/>
          </a:prstGeom>
          <a:noFill/>
          <a:ln w="9525">
            <a:noFill/>
            <a:miter lim="800000"/>
            <a:headEnd/>
            <a:tailEnd/>
          </a:ln>
        </p:spPr>
      </p:pic>
      <p:sp>
        <p:nvSpPr>
          <p:cNvPr id="2051" name="Line 103"/>
          <p:cNvSpPr>
            <a:spLocks noChangeShapeType="1"/>
          </p:cNvSpPr>
          <p:nvPr/>
        </p:nvSpPr>
        <p:spPr bwMode="auto">
          <a:xfrm flipV="1">
            <a:off x="982663" y="19683413"/>
            <a:ext cx="34124900" cy="34925"/>
          </a:xfrm>
          <a:prstGeom prst="line">
            <a:avLst/>
          </a:prstGeom>
          <a:noFill/>
          <a:ln w="38100">
            <a:solidFill>
              <a:schemeClr val="tx1"/>
            </a:solidFill>
            <a:round/>
            <a:headEnd/>
            <a:tailEnd/>
          </a:ln>
        </p:spPr>
        <p:txBody>
          <a:bodyPr wrap="none" lIns="272692" tIns="136346" rIns="272692" bIns="136346" anchor="ctr"/>
          <a:lstStyle/>
          <a:p>
            <a:endParaRPr lang="nl-NL"/>
          </a:p>
        </p:txBody>
      </p:sp>
      <p:sp>
        <p:nvSpPr>
          <p:cNvPr id="2052" name="Text Box 49"/>
          <p:cNvSpPr txBox="1">
            <a:spLocks noChangeArrowheads="1"/>
          </p:cNvSpPr>
          <p:nvPr/>
        </p:nvSpPr>
        <p:spPr bwMode="auto">
          <a:xfrm>
            <a:off x="1373188" y="144463"/>
            <a:ext cx="33720087" cy="1730375"/>
          </a:xfrm>
          <a:prstGeom prst="rect">
            <a:avLst/>
          </a:prstGeom>
          <a:solidFill>
            <a:srgbClr val="CC0066"/>
          </a:solidFill>
          <a:ln w="9525">
            <a:noFill/>
            <a:miter lim="800000"/>
            <a:headEnd/>
            <a:tailEnd/>
          </a:ln>
        </p:spPr>
        <p:txBody>
          <a:bodyPr lIns="69112" tIns="34558" rIns="69112" bIns="34558">
            <a:spAutoFit/>
          </a:bodyPr>
          <a:lstStyle/>
          <a:p>
            <a:pPr algn="ctr" defTabSz="690563"/>
            <a:endParaRPr lang="nl-NL" sz="2400" b="1">
              <a:latin typeface="Arial" pitchFamily="34" charset="0"/>
            </a:endParaRPr>
          </a:p>
          <a:p>
            <a:pPr algn="ctr" defTabSz="690563"/>
            <a:r>
              <a:rPr lang="nl-NL" sz="6000" b="1" i="1">
                <a:solidFill>
                  <a:schemeClr val="bg1"/>
                </a:solidFill>
                <a:latin typeface="Arial" pitchFamily="34" charset="0"/>
                <a:cs typeface="Arial" pitchFamily="34" charset="0"/>
              </a:rPr>
              <a:t>Ketenbrede analyse van het Zorgpad Immunologie</a:t>
            </a:r>
            <a:endParaRPr lang="nl-NL" sz="3600" b="1" i="1">
              <a:solidFill>
                <a:schemeClr val="bg1"/>
              </a:solidFill>
              <a:latin typeface="Arial" pitchFamily="34" charset="0"/>
              <a:cs typeface="Arial" pitchFamily="34" charset="0"/>
            </a:endParaRPr>
          </a:p>
          <a:p>
            <a:pPr algn="ctr" defTabSz="690563"/>
            <a:endParaRPr lang="nl-NL" sz="2400" b="1" i="1">
              <a:solidFill>
                <a:schemeClr val="bg1"/>
              </a:solidFill>
              <a:latin typeface="Arial" pitchFamily="34" charset="0"/>
              <a:cs typeface="Arial" pitchFamily="34" charset="0"/>
            </a:endParaRPr>
          </a:p>
        </p:txBody>
      </p:sp>
      <p:sp>
        <p:nvSpPr>
          <p:cNvPr id="2053" name="Text Box 50"/>
          <p:cNvSpPr txBox="1">
            <a:spLocks noChangeArrowheads="1"/>
          </p:cNvSpPr>
          <p:nvPr/>
        </p:nvSpPr>
        <p:spPr bwMode="auto">
          <a:xfrm>
            <a:off x="4970463" y="1970088"/>
            <a:ext cx="28124150" cy="715962"/>
          </a:xfrm>
          <a:prstGeom prst="rect">
            <a:avLst/>
          </a:prstGeom>
          <a:solidFill>
            <a:schemeClr val="bg1"/>
          </a:solidFill>
          <a:ln w="9525">
            <a:noFill/>
            <a:miter lim="800000"/>
            <a:headEnd/>
            <a:tailEnd/>
          </a:ln>
        </p:spPr>
        <p:txBody>
          <a:bodyPr lIns="69112" tIns="34558" rIns="69112" bIns="34558">
            <a:spAutoFit/>
          </a:bodyPr>
          <a:lstStyle/>
          <a:p>
            <a:pPr algn="ctr" defTabSz="690563"/>
            <a:r>
              <a:rPr lang="nl-NL" sz="4200">
                <a:solidFill>
                  <a:srgbClr val="CC0066"/>
                </a:solidFill>
                <a:latin typeface="Arial" pitchFamily="34" charset="0"/>
                <a:cs typeface="Arial" pitchFamily="34" charset="0"/>
              </a:rPr>
              <a:t>S. Christiaanse, BSc,</a:t>
            </a:r>
            <a:r>
              <a:rPr lang="nl-NL" sz="4200" baseline="30000">
                <a:solidFill>
                  <a:srgbClr val="CC0066"/>
                </a:solidFill>
                <a:latin typeface="Arial" pitchFamily="34" charset="0"/>
                <a:cs typeface="Arial" pitchFamily="34" charset="0"/>
              </a:rPr>
              <a:t>1</a:t>
            </a:r>
            <a:r>
              <a:rPr lang="nl-NL" sz="4200">
                <a:solidFill>
                  <a:srgbClr val="CC0066"/>
                </a:solidFill>
                <a:latin typeface="Arial" pitchFamily="34" charset="0"/>
                <a:cs typeface="Arial" pitchFamily="34" charset="0"/>
              </a:rPr>
              <a:t> Th. Macken, MD,</a:t>
            </a:r>
            <a:r>
              <a:rPr lang="nl-NL" sz="4200" baseline="30000">
                <a:solidFill>
                  <a:srgbClr val="CC0066"/>
                </a:solidFill>
                <a:latin typeface="Arial" pitchFamily="34" charset="0"/>
                <a:cs typeface="Arial" pitchFamily="34" charset="0"/>
              </a:rPr>
              <a:t>2</a:t>
            </a:r>
            <a:r>
              <a:rPr lang="nl-NL" sz="4200">
                <a:solidFill>
                  <a:srgbClr val="CC0066"/>
                </a:solidFill>
                <a:latin typeface="Arial" pitchFamily="34" charset="0"/>
                <a:cs typeface="Arial" pitchFamily="34" charset="0"/>
              </a:rPr>
              <a:t> J.F.M. Pruijt, MD, PhD,</a:t>
            </a:r>
            <a:r>
              <a:rPr lang="nl-NL" sz="4200" baseline="30000">
                <a:solidFill>
                  <a:srgbClr val="CC0066"/>
                </a:solidFill>
                <a:latin typeface="Arial" pitchFamily="34" charset="0"/>
                <a:cs typeface="Arial" pitchFamily="34" charset="0"/>
              </a:rPr>
              <a:t>3</a:t>
            </a:r>
            <a:r>
              <a:rPr lang="nl-NL" sz="4200">
                <a:solidFill>
                  <a:srgbClr val="CC0066"/>
                </a:solidFill>
                <a:latin typeface="Arial" pitchFamily="34" charset="0"/>
                <a:cs typeface="Arial" pitchFamily="34" charset="0"/>
              </a:rPr>
              <a:t> J. van Esch,</a:t>
            </a:r>
            <a:r>
              <a:rPr lang="nl-NL" sz="4200" baseline="30000">
                <a:solidFill>
                  <a:srgbClr val="CC0066"/>
                </a:solidFill>
                <a:latin typeface="Arial" pitchFamily="34" charset="0"/>
                <a:cs typeface="Arial" pitchFamily="34" charset="0"/>
              </a:rPr>
              <a:t>1</a:t>
            </a:r>
            <a:r>
              <a:rPr lang="nl-NL" sz="4200">
                <a:solidFill>
                  <a:srgbClr val="CC0066"/>
                </a:solidFill>
                <a:latin typeface="Arial" pitchFamily="34" charset="0"/>
                <a:cs typeface="Arial" pitchFamily="34" charset="0"/>
              </a:rPr>
              <a:t> and E. de Vries, MD, PhD.</a:t>
            </a:r>
            <a:r>
              <a:rPr lang="nl-NL" sz="4200" baseline="30000">
                <a:solidFill>
                  <a:srgbClr val="CC0066"/>
                </a:solidFill>
                <a:latin typeface="Arial" pitchFamily="34" charset="0"/>
                <a:cs typeface="Arial" pitchFamily="34" charset="0"/>
              </a:rPr>
              <a:t>1</a:t>
            </a:r>
          </a:p>
        </p:txBody>
      </p:sp>
      <p:sp>
        <p:nvSpPr>
          <p:cNvPr id="2054" name="Text Box 51"/>
          <p:cNvSpPr txBox="1">
            <a:spLocks noChangeArrowheads="1"/>
          </p:cNvSpPr>
          <p:nvPr/>
        </p:nvSpPr>
        <p:spPr bwMode="auto">
          <a:xfrm>
            <a:off x="3303588" y="2713038"/>
            <a:ext cx="28927425" cy="577850"/>
          </a:xfrm>
          <a:prstGeom prst="rect">
            <a:avLst/>
          </a:prstGeom>
          <a:noFill/>
          <a:ln w="9525">
            <a:noFill/>
            <a:miter lim="800000"/>
            <a:headEnd/>
            <a:tailEnd/>
          </a:ln>
        </p:spPr>
        <p:txBody>
          <a:bodyPr lIns="69112" tIns="34558" rIns="69112" bIns="34558">
            <a:spAutoFit/>
          </a:bodyPr>
          <a:lstStyle/>
          <a:p>
            <a:pPr algn="ctr" defTabSz="690563"/>
            <a:r>
              <a:rPr lang="nl-NL" sz="3300" baseline="30000">
                <a:latin typeface="Arial" pitchFamily="34" charset="0"/>
                <a:cs typeface="Arial" pitchFamily="34" charset="0"/>
              </a:rPr>
              <a:t>1</a:t>
            </a:r>
            <a:r>
              <a:rPr lang="nl-NL" sz="3300">
                <a:latin typeface="Arial" pitchFamily="34" charset="0"/>
                <a:cs typeface="Arial" pitchFamily="34" charset="0"/>
              </a:rPr>
              <a:t>Afd Kindergeneeskunde, </a:t>
            </a:r>
            <a:r>
              <a:rPr lang="nl-NL" sz="3300" baseline="30000">
                <a:latin typeface="Arial" pitchFamily="34" charset="0"/>
                <a:cs typeface="Arial" pitchFamily="34" charset="0"/>
              </a:rPr>
              <a:t>2</a:t>
            </a:r>
            <a:r>
              <a:rPr lang="nl-NL" sz="3300">
                <a:latin typeface="Arial" pitchFamily="34" charset="0"/>
                <a:cs typeface="Arial" pitchFamily="34" charset="0"/>
              </a:rPr>
              <a:t>Afd Longziekten, </a:t>
            </a:r>
            <a:r>
              <a:rPr lang="nl-NL" sz="3300" baseline="30000">
                <a:latin typeface="Arial" pitchFamily="34" charset="0"/>
                <a:cs typeface="Arial" pitchFamily="34" charset="0"/>
              </a:rPr>
              <a:t>3</a:t>
            </a:r>
            <a:r>
              <a:rPr lang="nl-NL" sz="3300">
                <a:latin typeface="Arial" pitchFamily="34" charset="0"/>
                <a:cs typeface="Arial" pitchFamily="34" charset="0"/>
              </a:rPr>
              <a:t>Afd Interne Geneeskunde, Jeroen Bosch Ziekenhuis, 's-Hertogenbosch</a:t>
            </a:r>
          </a:p>
        </p:txBody>
      </p:sp>
      <p:sp>
        <p:nvSpPr>
          <p:cNvPr id="2055" name="Text Box 53"/>
          <p:cNvSpPr txBox="1">
            <a:spLocks noChangeArrowheads="1"/>
          </p:cNvSpPr>
          <p:nvPr/>
        </p:nvSpPr>
        <p:spPr bwMode="auto">
          <a:xfrm>
            <a:off x="1411288" y="4421188"/>
            <a:ext cx="33713737" cy="931565"/>
          </a:xfrm>
          <a:prstGeom prst="rect">
            <a:avLst/>
          </a:prstGeom>
          <a:noFill/>
          <a:ln w="9525">
            <a:noFill/>
            <a:miter lim="800000"/>
            <a:headEnd/>
            <a:tailEnd/>
          </a:ln>
        </p:spPr>
        <p:txBody>
          <a:bodyPr lIns="69112" tIns="34558" rIns="69112" bIns="34558">
            <a:spAutoFit/>
          </a:bodyPr>
          <a:lstStyle/>
          <a:p>
            <a:pPr algn="just" defTabSz="690563">
              <a:tabLst>
                <a:tab pos="10509250" algn="l"/>
              </a:tabLst>
            </a:pPr>
            <a:r>
              <a:rPr lang="nl-NL" sz="2800" dirty="0" smtClean="0">
                <a:latin typeface="Calibri" pitchFamily="34" charset="0"/>
                <a:cs typeface="Arial" pitchFamily="34" charset="0"/>
              </a:rPr>
              <a:t>Het </a:t>
            </a:r>
            <a:r>
              <a:rPr lang="nl-NL" sz="2800" dirty="0">
                <a:latin typeface="Calibri" pitchFamily="34" charset="0"/>
                <a:cs typeface="Arial" pitchFamily="34" charset="0"/>
              </a:rPr>
              <a:t>Zorgpad Immunologie is gestart om patiënten met mogelijke primaire </a:t>
            </a:r>
            <a:r>
              <a:rPr lang="nl-NL" sz="2800" dirty="0" err="1">
                <a:latin typeface="Calibri" pitchFamily="34" charset="0"/>
                <a:cs typeface="Arial" pitchFamily="34" charset="0"/>
              </a:rPr>
              <a:t>immuundeficiënties</a:t>
            </a:r>
            <a:r>
              <a:rPr lang="nl-NL" sz="2800" dirty="0">
                <a:latin typeface="Calibri" pitchFamily="34" charset="0"/>
                <a:cs typeface="Arial" pitchFamily="34" charset="0"/>
              </a:rPr>
              <a:t> (PID) eerder op te sporen en beter te behandelen. </a:t>
            </a:r>
            <a:r>
              <a:rPr lang="nl-NL" sz="2800" dirty="0" smtClean="0">
                <a:latin typeface="Calibri" pitchFamily="34" charset="0"/>
                <a:cs typeface="Arial" pitchFamily="34" charset="0"/>
              </a:rPr>
              <a:t>Patiënten, vooral volwassenen, worden namelijk nogal eens gemist, met een vertraging </a:t>
            </a:r>
            <a:r>
              <a:rPr lang="nl-NL" sz="2800" dirty="0">
                <a:latin typeface="Calibri" pitchFamily="34" charset="0"/>
                <a:cs typeface="Arial" pitchFamily="34" charset="0"/>
              </a:rPr>
              <a:t>van diagnose en behandeling </a:t>
            </a:r>
            <a:r>
              <a:rPr lang="nl-NL" sz="2800" dirty="0" smtClean="0">
                <a:latin typeface="Calibri" pitchFamily="34" charset="0"/>
                <a:cs typeface="Arial" pitchFamily="34" charset="0"/>
              </a:rPr>
              <a:t>tot gevolg. Nu het Zorgpad ruim 1.5 jaar draait wordt het geëvalueerd. Mogelijke </a:t>
            </a:r>
            <a:r>
              <a:rPr lang="nl-NL" sz="2800" dirty="0">
                <a:latin typeface="Calibri" pitchFamily="34" charset="0"/>
                <a:cs typeface="Arial" pitchFamily="34" charset="0"/>
              </a:rPr>
              <a:t>barrières in de verwijzing naar het </a:t>
            </a:r>
            <a:r>
              <a:rPr lang="nl-NL" sz="2800" dirty="0" smtClean="0">
                <a:latin typeface="Calibri" pitchFamily="34" charset="0"/>
                <a:cs typeface="Arial" pitchFamily="34" charset="0"/>
              </a:rPr>
              <a:t>Zorgpad </a:t>
            </a:r>
            <a:r>
              <a:rPr lang="nl-NL" sz="2800" dirty="0">
                <a:latin typeface="Calibri" pitchFamily="34" charset="0"/>
                <a:cs typeface="Arial" pitchFamily="34" charset="0"/>
              </a:rPr>
              <a:t>worden ketenbreed onderzocht. </a:t>
            </a:r>
            <a:endParaRPr lang="nl-NL" sz="2800" noProof="1">
              <a:latin typeface="Calibri" pitchFamily="34" charset="0"/>
              <a:cs typeface="Arial" pitchFamily="34" charset="0"/>
            </a:endParaRPr>
          </a:p>
        </p:txBody>
      </p:sp>
      <p:sp>
        <p:nvSpPr>
          <p:cNvPr id="2056" name="Line 58"/>
          <p:cNvSpPr>
            <a:spLocks noChangeShapeType="1"/>
          </p:cNvSpPr>
          <p:nvPr/>
        </p:nvSpPr>
        <p:spPr bwMode="auto">
          <a:xfrm>
            <a:off x="1354138" y="3302000"/>
            <a:ext cx="33786762" cy="20638"/>
          </a:xfrm>
          <a:prstGeom prst="line">
            <a:avLst/>
          </a:prstGeom>
          <a:noFill/>
          <a:ln w="38100">
            <a:solidFill>
              <a:schemeClr val="tx1"/>
            </a:solidFill>
            <a:round/>
            <a:headEnd/>
            <a:tailEnd/>
          </a:ln>
        </p:spPr>
        <p:txBody>
          <a:bodyPr wrap="none" lIns="272692" tIns="136346" rIns="272692" bIns="136346" anchor="ctr"/>
          <a:lstStyle/>
          <a:p>
            <a:endParaRPr lang="nl-NL"/>
          </a:p>
        </p:txBody>
      </p:sp>
      <p:sp>
        <p:nvSpPr>
          <p:cNvPr id="2057" name="Text Box 97"/>
          <p:cNvSpPr txBox="1">
            <a:spLocks noChangeArrowheads="1"/>
          </p:cNvSpPr>
          <p:nvPr/>
        </p:nvSpPr>
        <p:spPr bwMode="auto">
          <a:xfrm>
            <a:off x="1419225" y="6656388"/>
            <a:ext cx="16321088" cy="2101116"/>
          </a:xfrm>
          <a:prstGeom prst="rect">
            <a:avLst/>
          </a:prstGeom>
          <a:noFill/>
          <a:ln w="9525">
            <a:noFill/>
            <a:miter lim="800000"/>
            <a:headEnd/>
            <a:tailEnd/>
          </a:ln>
        </p:spPr>
        <p:txBody>
          <a:bodyPr lIns="69112" tIns="34558" rIns="69112" bIns="34558">
            <a:spAutoFit/>
          </a:bodyPr>
          <a:lstStyle/>
          <a:p>
            <a:pPr algn="just"/>
            <a:r>
              <a:rPr lang="nl-NL" sz="2200" dirty="0">
                <a:latin typeface="Calibri" pitchFamily="34" charset="0"/>
              </a:rPr>
              <a:t>Explorerende kwantitatieve analyse van de eerste </a:t>
            </a:r>
            <a:r>
              <a:rPr lang="nl-NL" sz="2200" dirty="0" smtClean="0">
                <a:latin typeface="Calibri" pitchFamily="34" charset="0"/>
              </a:rPr>
              <a:t>patiënten </a:t>
            </a:r>
            <a:r>
              <a:rPr lang="nl-NL" sz="2200" dirty="0">
                <a:latin typeface="Calibri" pitchFamily="34" charset="0"/>
              </a:rPr>
              <a:t>bij het Zorgpad Immunologie (vanaf Jan</a:t>
            </a:r>
            <a:r>
              <a:rPr lang="nl-NL" altLang="en-GB" sz="2200" dirty="0">
                <a:latin typeface="Calibri" pitchFamily="34" charset="0"/>
              </a:rPr>
              <a:t>’</a:t>
            </a:r>
            <a:r>
              <a:rPr lang="nl-NL" sz="2200" dirty="0">
                <a:latin typeface="Calibri" pitchFamily="34" charset="0"/>
              </a:rPr>
              <a:t>12 tot Aug</a:t>
            </a:r>
            <a:r>
              <a:rPr lang="nl-NL" altLang="en-GB" sz="2200" dirty="0">
                <a:latin typeface="Calibri" pitchFamily="34" charset="0"/>
              </a:rPr>
              <a:t>’</a:t>
            </a:r>
            <a:r>
              <a:rPr lang="nl-NL" sz="2200" dirty="0">
                <a:latin typeface="Calibri" pitchFamily="34" charset="0"/>
              </a:rPr>
              <a:t>13), gevolgd door een kwalitatieve exploratie middels interviews met specialisten binnen het JBZ. </a:t>
            </a:r>
            <a:r>
              <a:rPr lang="nl-NL" sz="2200" dirty="0" smtClean="0">
                <a:latin typeface="Calibri" pitchFamily="34" charset="0"/>
              </a:rPr>
              <a:t>De focus van de analyse ligt </a:t>
            </a:r>
            <a:r>
              <a:rPr lang="nl-NL" sz="2200" dirty="0">
                <a:latin typeface="Calibri" pitchFamily="34" charset="0"/>
              </a:rPr>
              <a:t>op de volwassenen; kinderen worden </a:t>
            </a:r>
            <a:r>
              <a:rPr lang="nl-NL" sz="2200" dirty="0" smtClean="0">
                <a:latin typeface="Calibri" pitchFamily="34" charset="0"/>
              </a:rPr>
              <a:t>alleen in bijzondere gevallen naar het Zorgpad verwezen, meestal vindt intercollegiaal overleg  over hen ‘en passant’ plaats. </a:t>
            </a:r>
            <a:r>
              <a:rPr lang="nl-NL" sz="2200" dirty="0">
                <a:latin typeface="Calibri" pitchFamily="34" charset="0"/>
              </a:rPr>
              <a:t>De grootste </a:t>
            </a:r>
            <a:r>
              <a:rPr lang="nl-NL" sz="2200" dirty="0" smtClean="0">
                <a:latin typeface="Calibri" pitchFamily="34" charset="0"/>
              </a:rPr>
              <a:t>patiëntengroep </a:t>
            </a:r>
            <a:r>
              <a:rPr lang="nl-NL" sz="2200" dirty="0">
                <a:latin typeface="Calibri" pitchFamily="34" charset="0"/>
              </a:rPr>
              <a:t>betreft </a:t>
            </a:r>
            <a:r>
              <a:rPr lang="nl-NL" sz="2200" dirty="0" err="1">
                <a:latin typeface="Calibri" pitchFamily="34" charset="0"/>
              </a:rPr>
              <a:t>hypogammaglobulinemie</a:t>
            </a:r>
            <a:r>
              <a:rPr lang="nl-NL" sz="2200" dirty="0">
                <a:latin typeface="Calibri" pitchFamily="34" charset="0"/>
              </a:rPr>
              <a:t> (antistofdeficiëntie). Deze groep volwassenen is d.m.v. gebruik van </a:t>
            </a:r>
            <a:r>
              <a:rPr lang="en-GB" sz="2200" dirty="0">
                <a:latin typeface="Calibri" pitchFamily="34" charset="0"/>
              </a:rPr>
              <a:t>Excel (chi-square test) </a:t>
            </a:r>
            <a:r>
              <a:rPr lang="nl-NL" sz="2200" dirty="0">
                <a:latin typeface="Calibri" pitchFamily="34" charset="0"/>
              </a:rPr>
              <a:t>vergeleken </a:t>
            </a:r>
            <a:r>
              <a:rPr lang="en-GB" sz="2200" dirty="0">
                <a:latin typeface="Calibri" pitchFamily="34" charset="0"/>
              </a:rPr>
              <a:t>met de ESID Online Database </a:t>
            </a:r>
            <a:r>
              <a:rPr lang="nl-NL" sz="2200" dirty="0">
                <a:latin typeface="Calibri" pitchFamily="34" charset="0"/>
              </a:rPr>
              <a:t>[1: </a:t>
            </a:r>
            <a:r>
              <a:rPr lang="nl-NL" sz="2200" dirty="0" smtClean="0">
                <a:latin typeface="Calibri" pitchFamily="34" charset="0"/>
              </a:rPr>
              <a:t>volwassen patiënten in Nederland, </a:t>
            </a:r>
            <a:r>
              <a:rPr lang="nl-NL" sz="2200" dirty="0" err="1">
                <a:latin typeface="Calibri" pitchFamily="34" charset="0"/>
              </a:rPr>
              <a:t>niet-JBZ</a:t>
            </a:r>
            <a:r>
              <a:rPr lang="nl-NL" sz="2200" dirty="0">
                <a:latin typeface="Calibri" pitchFamily="34" charset="0"/>
              </a:rPr>
              <a:t>, </a:t>
            </a:r>
            <a:r>
              <a:rPr lang="nl-NL" sz="2200" dirty="0" smtClean="0">
                <a:latin typeface="Calibri" pitchFamily="34" charset="0"/>
              </a:rPr>
              <a:t>uit </a:t>
            </a:r>
            <a:r>
              <a:rPr lang="nl-NL" sz="2200" dirty="0">
                <a:latin typeface="Calibri" pitchFamily="34" charset="0"/>
              </a:rPr>
              <a:t>universitaire centra, data extractie 21Jan2014; 2: Europese kinderen in de </a:t>
            </a:r>
            <a:r>
              <a:rPr lang="nl-NL" sz="2200" dirty="0" err="1">
                <a:latin typeface="Calibri" pitchFamily="34" charset="0"/>
              </a:rPr>
              <a:t>PedPAD</a:t>
            </a:r>
            <a:r>
              <a:rPr lang="nl-NL" sz="2200" dirty="0">
                <a:latin typeface="Calibri" pitchFamily="34" charset="0"/>
              </a:rPr>
              <a:t> studie (Schatorjé </a:t>
            </a:r>
            <a:r>
              <a:rPr lang="nl-NL" sz="2200" i="1" dirty="0">
                <a:latin typeface="Calibri" pitchFamily="34" charset="0"/>
              </a:rPr>
              <a:t>et al.</a:t>
            </a:r>
            <a:r>
              <a:rPr lang="nl-NL" sz="2200" dirty="0">
                <a:latin typeface="Calibri" pitchFamily="34" charset="0"/>
              </a:rPr>
              <a:t>, CEI 2014 </a:t>
            </a:r>
            <a:r>
              <a:rPr lang="nl-NL" sz="2200" dirty="0" err="1">
                <a:latin typeface="Calibri" pitchFamily="34" charset="0"/>
              </a:rPr>
              <a:t>Epub</a:t>
            </a:r>
            <a:r>
              <a:rPr lang="nl-NL" sz="2200" dirty="0">
                <a:latin typeface="Calibri" pitchFamily="34" charset="0"/>
              </a:rPr>
              <a:t> </a:t>
            </a:r>
            <a:r>
              <a:rPr lang="nl-NL" sz="2200" dirty="0" err="1">
                <a:latin typeface="Calibri" pitchFamily="34" charset="0"/>
              </a:rPr>
              <a:t>ahead</a:t>
            </a:r>
            <a:r>
              <a:rPr lang="nl-NL" sz="2200" dirty="0">
                <a:latin typeface="Calibri" pitchFamily="34" charset="0"/>
              </a:rPr>
              <a:t> of print)].</a:t>
            </a:r>
            <a:endParaRPr lang="en-US" sz="2200" dirty="0">
              <a:latin typeface="Calibri" pitchFamily="34" charset="0"/>
            </a:endParaRPr>
          </a:p>
        </p:txBody>
      </p:sp>
      <p:sp>
        <p:nvSpPr>
          <p:cNvPr id="2058" name="Line 98"/>
          <p:cNvSpPr>
            <a:spLocks noChangeShapeType="1"/>
          </p:cNvSpPr>
          <p:nvPr/>
        </p:nvSpPr>
        <p:spPr bwMode="auto">
          <a:xfrm>
            <a:off x="944563" y="21585238"/>
            <a:ext cx="34259837" cy="17462"/>
          </a:xfrm>
          <a:prstGeom prst="line">
            <a:avLst/>
          </a:prstGeom>
          <a:noFill/>
          <a:ln w="38100">
            <a:solidFill>
              <a:schemeClr val="tx1"/>
            </a:solidFill>
            <a:round/>
            <a:headEnd/>
            <a:tailEnd/>
          </a:ln>
        </p:spPr>
        <p:txBody>
          <a:bodyPr wrap="none" lIns="272692" tIns="136346" rIns="272692" bIns="136346" anchor="ctr"/>
          <a:lstStyle/>
          <a:p>
            <a:endParaRPr lang="nl-NL"/>
          </a:p>
        </p:txBody>
      </p:sp>
      <p:sp>
        <p:nvSpPr>
          <p:cNvPr id="2059" name="Text Box 102"/>
          <p:cNvSpPr txBox="1">
            <a:spLocks noChangeArrowheads="1"/>
          </p:cNvSpPr>
          <p:nvPr/>
        </p:nvSpPr>
        <p:spPr bwMode="auto">
          <a:xfrm>
            <a:off x="957263" y="20275093"/>
            <a:ext cx="9177337" cy="500062"/>
          </a:xfrm>
          <a:prstGeom prst="rect">
            <a:avLst/>
          </a:prstGeom>
          <a:noFill/>
          <a:ln w="9525">
            <a:noFill/>
            <a:miter lim="800000"/>
            <a:headEnd/>
            <a:tailEnd/>
          </a:ln>
        </p:spPr>
        <p:txBody>
          <a:bodyPr lIns="69112" tIns="34558" rIns="69112" bIns="34558">
            <a:spAutoFit/>
          </a:bodyPr>
          <a:lstStyle/>
          <a:p>
            <a:pPr defTabSz="690563"/>
            <a:r>
              <a:rPr lang="nl-NL" sz="2800" dirty="0">
                <a:latin typeface="Arial" pitchFamily="34" charset="0"/>
                <a:cs typeface="Arial" pitchFamily="34" charset="0"/>
              </a:rPr>
              <a:t>Tel 2458, fax 2948, e-mail </a:t>
            </a:r>
            <a:r>
              <a:rPr lang="nl-NL" sz="2800" dirty="0" err="1">
                <a:latin typeface="Arial" pitchFamily="34" charset="0"/>
                <a:cs typeface="Arial" pitchFamily="34" charset="0"/>
              </a:rPr>
              <a:t>e.d.vries</a:t>
            </a:r>
            <a:r>
              <a:rPr lang="nl-NL" sz="2800" dirty="0">
                <a:latin typeface="Arial" pitchFamily="34" charset="0"/>
                <a:cs typeface="Arial" pitchFamily="34" charset="0"/>
              </a:rPr>
              <a:t>@</a:t>
            </a:r>
            <a:r>
              <a:rPr lang="nl-NL" sz="2800" dirty="0" err="1">
                <a:latin typeface="Arial" pitchFamily="34" charset="0"/>
                <a:cs typeface="Arial" pitchFamily="34" charset="0"/>
              </a:rPr>
              <a:t>jbz.nl</a:t>
            </a:r>
            <a:r>
              <a:rPr lang="nl-NL" sz="2800" dirty="0">
                <a:latin typeface="Arial" pitchFamily="34" charset="0"/>
                <a:cs typeface="Arial" pitchFamily="34" charset="0"/>
              </a:rPr>
              <a:t> </a:t>
            </a:r>
            <a:endParaRPr lang="nl-NL" sz="2800" i="1" dirty="0">
              <a:latin typeface="Arial" pitchFamily="34" charset="0"/>
              <a:cs typeface="Arial" pitchFamily="34" charset="0"/>
            </a:endParaRPr>
          </a:p>
        </p:txBody>
      </p:sp>
      <p:sp>
        <p:nvSpPr>
          <p:cNvPr id="2060" name="Text Box 354"/>
          <p:cNvSpPr txBox="1">
            <a:spLocks noChangeArrowheads="1"/>
          </p:cNvSpPr>
          <p:nvPr/>
        </p:nvSpPr>
        <p:spPr bwMode="auto">
          <a:xfrm>
            <a:off x="22889496" y="20206314"/>
            <a:ext cx="12189235" cy="808455"/>
          </a:xfrm>
          <a:prstGeom prst="rect">
            <a:avLst/>
          </a:prstGeom>
          <a:noFill/>
          <a:ln w="9525">
            <a:noFill/>
            <a:miter lim="800000"/>
            <a:headEnd/>
            <a:tailEnd/>
          </a:ln>
        </p:spPr>
        <p:txBody>
          <a:bodyPr wrap="square" lIns="69112" tIns="34558" rIns="69112" bIns="34558">
            <a:spAutoFit/>
          </a:bodyPr>
          <a:lstStyle/>
          <a:p>
            <a:r>
              <a:rPr lang="nl-NL" sz="1600" i="1" dirty="0" smtClean="0">
                <a:latin typeface="Calibri" pitchFamily="34" charset="0"/>
              </a:rPr>
              <a:t>Referenties: *</a:t>
            </a:r>
            <a:r>
              <a:rPr lang="nl-NL" sz="1600" dirty="0" smtClean="0">
                <a:latin typeface="Calibri" pitchFamily="34" charset="0"/>
              </a:rPr>
              <a:t>Schatorjé EJ, Gathmann B, van Hout RW, de Vries E; </a:t>
            </a:r>
            <a:r>
              <a:rPr lang="nl-NL" sz="1600" dirty="0" err="1" smtClean="0">
                <a:latin typeface="Calibri" pitchFamily="34" charset="0"/>
              </a:rPr>
              <a:t>PedPAD</a:t>
            </a:r>
            <a:r>
              <a:rPr lang="nl-NL" sz="1600" dirty="0" smtClean="0">
                <a:latin typeface="Calibri" pitchFamily="34" charset="0"/>
              </a:rPr>
              <a:t> consortium. The </a:t>
            </a:r>
            <a:r>
              <a:rPr lang="nl-NL" sz="1600" dirty="0" err="1" smtClean="0">
                <a:latin typeface="Calibri" pitchFamily="34" charset="0"/>
              </a:rPr>
              <a:t>PedPAD</a:t>
            </a:r>
            <a:r>
              <a:rPr lang="nl-NL" sz="1600" dirty="0" smtClean="0">
                <a:latin typeface="Calibri" pitchFamily="34" charset="0"/>
              </a:rPr>
              <a:t> </a:t>
            </a:r>
            <a:r>
              <a:rPr lang="nl-NL" sz="1600" dirty="0" err="1" smtClean="0">
                <a:latin typeface="Calibri" pitchFamily="34" charset="0"/>
              </a:rPr>
              <a:t>study</a:t>
            </a:r>
            <a:r>
              <a:rPr lang="nl-NL" sz="1600" dirty="0" smtClean="0">
                <a:latin typeface="Calibri" pitchFamily="34" charset="0"/>
              </a:rPr>
              <a:t>: Boys </a:t>
            </a:r>
            <a:r>
              <a:rPr lang="nl-NL" sz="1600" dirty="0" err="1" smtClean="0">
                <a:latin typeface="Calibri" pitchFamily="34" charset="0"/>
              </a:rPr>
              <a:t>predominate</a:t>
            </a:r>
            <a:r>
              <a:rPr lang="nl-NL" sz="1600" dirty="0" smtClean="0">
                <a:latin typeface="Calibri" pitchFamily="34" charset="0"/>
              </a:rPr>
              <a:t> in the </a:t>
            </a:r>
            <a:r>
              <a:rPr lang="nl-NL" sz="1600" dirty="0" err="1" smtClean="0">
                <a:latin typeface="Calibri" pitchFamily="34" charset="0"/>
              </a:rPr>
              <a:t>hypogammaglobulinemia</a:t>
            </a:r>
            <a:r>
              <a:rPr lang="nl-NL" sz="1600" dirty="0" smtClean="0">
                <a:latin typeface="Calibri" pitchFamily="34" charset="0"/>
              </a:rPr>
              <a:t> </a:t>
            </a:r>
            <a:r>
              <a:rPr lang="nl-NL" sz="1600" dirty="0" err="1" smtClean="0">
                <a:latin typeface="Calibri" pitchFamily="34" charset="0"/>
              </a:rPr>
              <a:t>registry</a:t>
            </a:r>
            <a:r>
              <a:rPr lang="nl-NL" sz="1600" dirty="0" smtClean="0">
                <a:latin typeface="Calibri" pitchFamily="34" charset="0"/>
              </a:rPr>
              <a:t> of the ESID Online Database. </a:t>
            </a:r>
            <a:r>
              <a:rPr lang="nl-NL" sz="1600" dirty="0" err="1" smtClean="0">
                <a:latin typeface="Calibri" pitchFamily="34" charset="0"/>
              </a:rPr>
              <a:t>Clin</a:t>
            </a:r>
            <a:r>
              <a:rPr lang="nl-NL" sz="1600" dirty="0" smtClean="0">
                <a:latin typeface="Calibri" pitchFamily="34" charset="0"/>
              </a:rPr>
              <a:t> </a:t>
            </a:r>
            <a:r>
              <a:rPr lang="nl-NL" sz="1600" dirty="0" err="1" smtClean="0">
                <a:latin typeface="Calibri" pitchFamily="34" charset="0"/>
              </a:rPr>
              <a:t>Exp</a:t>
            </a:r>
            <a:r>
              <a:rPr lang="nl-NL" sz="1600" dirty="0" smtClean="0">
                <a:latin typeface="Calibri" pitchFamily="34" charset="0"/>
              </a:rPr>
              <a:t> </a:t>
            </a:r>
            <a:r>
              <a:rPr lang="nl-NL" sz="1600" dirty="0" err="1" smtClean="0">
                <a:latin typeface="Calibri" pitchFamily="34" charset="0"/>
              </a:rPr>
              <a:t>Immunol</a:t>
            </a:r>
            <a:r>
              <a:rPr lang="nl-NL" sz="1600" dirty="0" smtClean="0">
                <a:latin typeface="Calibri" pitchFamily="34" charset="0"/>
              </a:rPr>
              <a:t>. 2014 </a:t>
            </a:r>
            <a:r>
              <a:rPr lang="nl-NL" sz="1600" dirty="0" err="1" smtClean="0">
                <a:latin typeface="Calibri" pitchFamily="34" charset="0"/>
              </a:rPr>
              <a:t>Feb</a:t>
            </a:r>
            <a:r>
              <a:rPr lang="nl-NL" sz="1600" dirty="0" smtClean="0">
                <a:latin typeface="Calibri" pitchFamily="34" charset="0"/>
              </a:rPr>
              <a:t> 7. </a:t>
            </a:r>
            <a:r>
              <a:rPr lang="nl-NL" sz="1600" i="1" dirty="0" err="1" smtClean="0">
                <a:latin typeface="Calibri" pitchFamily="34" charset="0"/>
              </a:rPr>
              <a:t>Epub</a:t>
            </a:r>
            <a:r>
              <a:rPr lang="nl-NL" sz="1600" i="1" dirty="0" smtClean="0">
                <a:latin typeface="Calibri" pitchFamily="34" charset="0"/>
              </a:rPr>
              <a:t> </a:t>
            </a:r>
            <a:r>
              <a:rPr lang="nl-NL" sz="1600" i="1" dirty="0" err="1" smtClean="0">
                <a:latin typeface="Calibri" pitchFamily="34" charset="0"/>
              </a:rPr>
              <a:t>ahead</a:t>
            </a:r>
            <a:r>
              <a:rPr lang="nl-NL" sz="1600" i="1" dirty="0" smtClean="0">
                <a:latin typeface="Calibri" pitchFamily="34" charset="0"/>
              </a:rPr>
              <a:t> of print. </a:t>
            </a:r>
            <a:r>
              <a:rPr lang="en-US" sz="1600" dirty="0" smtClean="0">
                <a:latin typeface="Calibri" pitchFamily="34" charset="0"/>
              </a:rPr>
              <a:t>*</a:t>
            </a:r>
            <a:r>
              <a:rPr lang="en-US" sz="1600" dirty="0" err="1" smtClean="0">
                <a:latin typeface="Calibri" pitchFamily="34" charset="0"/>
              </a:rPr>
              <a:t>Quinti</a:t>
            </a:r>
            <a:r>
              <a:rPr lang="en-US" sz="1600" dirty="0" smtClean="0">
                <a:latin typeface="Calibri" pitchFamily="34" charset="0"/>
              </a:rPr>
              <a:t> I, Di </a:t>
            </a:r>
            <a:r>
              <a:rPr lang="en-US" sz="1600" dirty="0" err="1" smtClean="0">
                <a:latin typeface="Calibri" pitchFamily="34" charset="0"/>
              </a:rPr>
              <a:t>Pietro</a:t>
            </a:r>
            <a:r>
              <a:rPr lang="en-US" sz="1600" dirty="0" smtClean="0">
                <a:latin typeface="Calibri" pitchFamily="34" charset="0"/>
              </a:rPr>
              <a:t> C, Martini H, et al. Health related quality of life in common variable immunodeficiency. </a:t>
            </a:r>
            <a:r>
              <a:rPr lang="en-US" sz="1600" dirty="0" err="1" smtClean="0">
                <a:latin typeface="Calibri" pitchFamily="34" charset="0"/>
              </a:rPr>
              <a:t>Yonsei</a:t>
            </a:r>
            <a:r>
              <a:rPr lang="en-US" sz="1600" dirty="0" smtClean="0">
                <a:latin typeface="Calibri" pitchFamily="34" charset="0"/>
              </a:rPr>
              <a:t> Med J. 2012 May;53(3):603-10.</a:t>
            </a:r>
            <a:endParaRPr lang="en-GB" sz="1600" i="1" dirty="0">
              <a:latin typeface="Calibri" pitchFamily="34" charset="0"/>
              <a:cs typeface="Arial" pitchFamily="34" charset="0"/>
            </a:endParaRPr>
          </a:p>
        </p:txBody>
      </p:sp>
      <p:sp>
        <p:nvSpPr>
          <p:cNvPr id="2061" name="Text Box 363"/>
          <p:cNvSpPr txBox="1">
            <a:spLocks noChangeArrowheads="1"/>
          </p:cNvSpPr>
          <p:nvPr/>
        </p:nvSpPr>
        <p:spPr bwMode="auto">
          <a:xfrm>
            <a:off x="1379538" y="19261138"/>
            <a:ext cx="16022637" cy="439737"/>
          </a:xfrm>
          <a:prstGeom prst="rect">
            <a:avLst/>
          </a:prstGeom>
          <a:noFill/>
          <a:ln w="9525">
            <a:noFill/>
            <a:miter lim="800000"/>
            <a:headEnd/>
            <a:tailEnd/>
          </a:ln>
        </p:spPr>
        <p:txBody>
          <a:bodyPr lIns="69112" tIns="34558" rIns="69112" bIns="34558">
            <a:spAutoFit/>
          </a:bodyPr>
          <a:lstStyle/>
          <a:p>
            <a:pPr marL="344488" lvl="1" indent="0" algn="just" defTabSz="690563">
              <a:spcBef>
                <a:spcPts val="900"/>
              </a:spcBef>
            </a:pPr>
            <a:r>
              <a:rPr lang="nl-NL" sz="2400" b="1" i="1" dirty="0">
                <a:latin typeface="Calibri" pitchFamily="34" charset="0"/>
              </a:rPr>
              <a:t>Figuur 1:</a:t>
            </a:r>
            <a:r>
              <a:rPr lang="nl-NL" sz="2400" i="1" dirty="0">
                <a:latin typeface="Calibri" pitchFamily="34" charset="0"/>
              </a:rPr>
              <a:t> Patiëntenpopulatie Zorgpad Immunologie JBZ</a:t>
            </a:r>
          </a:p>
        </p:txBody>
      </p:sp>
      <p:sp>
        <p:nvSpPr>
          <p:cNvPr id="2062" name="Text Box 378"/>
          <p:cNvSpPr txBox="1">
            <a:spLocks noChangeArrowheads="1"/>
          </p:cNvSpPr>
          <p:nvPr/>
        </p:nvSpPr>
        <p:spPr bwMode="auto">
          <a:xfrm>
            <a:off x="1389063" y="8994775"/>
            <a:ext cx="16430625" cy="830263"/>
          </a:xfrm>
          <a:prstGeom prst="rect">
            <a:avLst/>
          </a:prstGeom>
          <a:solidFill>
            <a:srgbClr val="CC0066"/>
          </a:solidFill>
          <a:ln w="9525">
            <a:noFill/>
            <a:miter lim="800000"/>
            <a:headEnd/>
            <a:tailEnd/>
          </a:ln>
        </p:spPr>
        <p:txBody>
          <a:bodyPr lIns="272692" tIns="136346" rIns="272692" bIns="136346">
            <a:spAutoFit/>
          </a:bodyPr>
          <a:lstStyle/>
          <a:p>
            <a:pPr>
              <a:spcBef>
                <a:spcPct val="50000"/>
              </a:spcBef>
            </a:pPr>
            <a:r>
              <a:rPr lang="nl-NL" sz="3600" b="1" i="1">
                <a:solidFill>
                  <a:schemeClr val="bg1"/>
                </a:solidFill>
                <a:latin typeface="Arial" pitchFamily="34" charset="0"/>
              </a:rPr>
              <a:t>Resultaten</a:t>
            </a:r>
            <a:endParaRPr lang="nl-NL" sz="3600" b="1">
              <a:solidFill>
                <a:srgbClr val="FFFF00"/>
              </a:solidFill>
              <a:latin typeface="Arial" pitchFamily="34" charset="0"/>
            </a:endParaRPr>
          </a:p>
        </p:txBody>
      </p:sp>
      <p:sp>
        <p:nvSpPr>
          <p:cNvPr id="2063" name="Text Box 379"/>
          <p:cNvSpPr txBox="1">
            <a:spLocks noChangeArrowheads="1"/>
          </p:cNvSpPr>
          <p:nvPr/>
        </p:nvSpPr>
        <p:spPr bwMode="auto">
          <a:xfrm>
            <a:off x="1404938" y="5667375"/>
            <a:ext cx="16324262" cy="828675"/>
          </a:xfrm>
          <a:prstGeom prst="rect">
            <a:avLst/>
          </a:prstGeom>
          <a:solidFill>
            <a:srgbClr val="CC0066"/>
          </a:solidFill>
          <a:ln w="9525">
            <a:noFill/>
            <a:miter lim="800000"/>
            <a:headEnd/>
            <a:tailEnd/>
          </a:ln>
        </p:spPr>
        <p:txBody>
          <a:bodyPr lIns="272692" tIns="136346" rIns="272692" bIns="136346">
            <a:spAutoFit/>
          </a:bodyPr>
          <a:lstStyle/>
          <a:p>
            <a:pPr>
              <a:spcBef>
                <a:spcPct val="50000"/>
              </a:spcBef>
            </a:pPr>
            <a:r>
              <a:rPr lang="nl-NL" sz="3600" b="1" i="1">
                <a:solidFill>
                  <a:schemeClr val="bg1"/>
                </a:solidFill>
                <a:latin typeface="Arial" pitchFamily="34" charset="0"/>
              </a:rPr>
              <a:t>Methode</a:t>
            </a:r>
            <a:endParaRPr lang="nl-NL" sz="3600" b="1">
              <a:solidFill>
                <a:srgbClr val="FFFF00"/>
              </a:solidFill>
              <a:latin typeface="Arial" pitchFamily="34" charset="0"/>
            </a:endParaRPr>
          </a:p>
        </p:txBody>
      </p:sp>
      <p:sp>
        <p:nvSpPr>
          <p:cNvPr id="2064" name="Text Box 380"/>
          <p:cNvSpPr txBox="1">
            <a:spLocks noChangeArrowheads="1"/>
          </p:cNvSpPr>
          <p:nvPr/>
        </p:nvSpPr>
        <p:spPr bwMode="auto">
          <a:xfrm>
            <a:off x="1409700" y="3446463"/>
            <a:ext cx="5559425" cy="828675"/>
          </a:xfrm>
          <a:prstGeom prst="rect">
            <a:avLst/>
          </a:prstGeom>
          <a:solidFill>
            <a:srgbClr val="CC0066"/>
          </a:solidFill>
          <a:ln w="9525">
            <a:noFill/>
            <a:miter lim="800000"/>
            <a:headEnd/>
            <a:tailEnd/>
          </a:ln>
        </p:spPr>
        <p:txBody>
          <a:bodyPr lIns="272692" tIns="136346" rIns="272692" bIns="136346">
            <a:spAutoFit/>
          </a:bodyPr>
          <a:lstStyle/>
          <a:p>
            <a:pPr>
              <a:spcBef>
                <a:spcPct val="50000"/>
              </a:spcBef>
            </a:pPr>
            <a:r>
              <a:rPr lang="nl-NL" sz="3600" b="1" i="1">
                <a:solidFill>
                  <a:schemeClr val="bg1"/>
                </a:solidFill>
                <a:latin typeface="Arial" pitchFamily="34" charset="0"/>
              </a:rPr>
              <a:t>Introductie</a:t>
            </a:r>
            <a:endParaRPr lang="nl-NL" sz="3600" b="1">
              <a:solidFill>
                <a:srgbClr val="FFFF00"/>
              </a:solidFill>
              <a:latin typeface="Arial" pitchFamily="34" charset="0"/>
            </a:endParaRPr>
          </a:p>
        </p:txBody>
      </p:sp>
      <p:sp>
        <p:nvSpPr>
          <p:cNvPr id="2065" name="Text Box 382"/>
          <p:cNvSpPr txBox="1">
            <a:spLocks noChangeArrowheads="1"/>
          </p:cNvSpPr>
          <p:nvPr/>
        </p:nvSpPr>
        <p:spPr bwMode="auto">
          <a:xfrm>
            <a:off x="18197513" y="12777788"/>
            <a:ext cx="7315200" cy="808037"/>
          </a:xfrm>
          <a:prstGeom prst="rect">
            <a:avLst/>
          </a:prstGeom>
          <a:noFill/>
          <a:ln w="9525">
            <a:noFill/>
            <a:miter lim="800000"/>
            <a:headEnd/>
            <a:tailEnd/>
          </a:ln>
        </p:spPr>
        <p:txBody>
          <a:bodyPr lIns="69112" tIns="34558" rIns="69112" bIns="34558">
            <a:spAutoFit/>
          </a:bodyPr>
          <a:lstStyle/>
          <a:p>
            <a:pPr marL="344488" lvl="1" indent="0" defTabSz="690563"/>
            <a:r>
              <a:rPr lang="nl-NL" sz="2400" b="1" i="1">
                <a:latin typeface="Calibri" pitchFamily="34" charset="0"/>
              </a:rPr>
              <a:t>Figuur 2: </a:t>
            </a:r>
            <a:r>
              <a:rPr lang="nl-NL" sz="2400" i="1">
                <a:latin typeface="Calibri" pitchFamily="34" charset="0"/>
              </a:rPr>
              <a:t>Hoeveelheid immunologische diagnoses en totaal verwijzingen naar het Zorgpad per verwijzer.</a:t>
            </a:r>
          </a:p>
        </p:txBody>
      </p:sp>
      <p:sp>
        <p:nvSpPr>
          <p:cNvPr id="2066" name="Text Box 384"/>
          <p:cNvSpPr txBox="1">
            <a:spLocks noChangeArrowheads="1"/>
          </p:cNvSpPr>
          <p:nvPr/>
        </p:nvSpPr>
        <p:spPr bwMode="auto">
          <a:xfrm>
            <a:off x="18249900" y="13841413"/>
            <a:ext cx="16689388" cy="830262"/>
          </a:xfrm>
          <a:prstGeom prst="rect">
            <a:avLst/>
          </a:prstGeom>
          <a:solidFill>
            <a:srgbClr val="CC0066"/>
          </a:solidFill>
          <a:ln w="9525">
            <a:noFill/>
            <a:miter lim="800000"/>
            <a:headEnd/>
            <a:tailEnd/>
          </a:ln>
        </p:spPr>
        <p:txBody>
          <a:bodyPr lIns="272692" tIns="136346" rIns="272692" bIns="136346">
            <a:spAutoFit/>
          </a:bodyPr>
          <a:lstStyle/>
          <a:p>
            <a:pPr>
              <a:spcBef>
                <a:spcPct val="50000"/>
              </a:spcBef>
            </a:pPr>
            <a:r>
              <a:rPr lang="nl-NL" sz="3600" b="1" i="1">
                <a:solidFill>
                  <a:schemeClr val="bg1"/>
                </a:solidFill>
                <a:latin typeface="Arial" pitchFamily="34" charset="0"/>
              </a:rPr>
              <a:t>Discussie &amp; Conclusie</a:t>
            </a:r>
            <a:endParaRPr lang="nl-NL" sz="3600" b="1">
              <a:solidFill>
                <a:srgbClr val="FFFF00"/>
              </a:solidFill>
              <a:latin typeface="Arial" pitchFamily="34" charset="0"/>
            </a:endParaRPr>
          </a:p>
        </p:txBody>
      </p:sp>
      <p:sp>
        <p:nvSpPr>
          <p:cNvPr id="2067" name="Text Box 385"/>
          <p:cNvSpPr txBox="1">
            <a:spLocks noChangeArrowheads="1"/>
          </p:cNvSpPr>
          <p:nvPr/>
        </p:nvSpPr>
        <p:spPr bwMode="auto">
          <a:xfrm>
            <a:off x="18245138" y="14878050"/>
            <a:ext cx="17056100" cy="4686300"/>
          </a:xfrm>
          <a:prstGeom prst="rect">
            <a:avLst/>
          </a:prstGeom>
          <a:noFill/>
          <a:ln w="9525">
            <a:noFill/>
            <a:miter lim="800000"/>
            <a:headEnd/>
            <a:tailEnd/>
          </a:ln>
        </p:spPr>
        <p:txBody>
          <a:bodyPr lIns="69112" tIns="34558" rIns="69112" bIns="34558">
            <a:spAutoFit/>
          </a:bodyPr>
          <a:lstStyle/>
          <a:p>
            <a:pPr>
              <a:buFont typeface="Arial" pitchFamily="34" charset="0"/>
              <a:buChar char="•"/>
            </a:pPr>
            <a:r>
              <a:rPr lang="nl-NL" sz="3000" dirty="0">
                <a:latin typeface="Calibri" pitchFamily="34" charset="0"/>
              </a:rPr>
              <a:t> Het Zorgpad Immunologie identificeerde 39 volwassen PID patiënten in &lt;2j, 5/12 met </a:t>
            </a:r>
            <a:r>
              <a:rPr lang="nl-NL" sz="3000" dirty="0" err="1">
                <a:latin typeface="Calibri" pitchFamily="34" charset="0"/>
              </a:rPr>
              <a:t>bronchiëctasien</a:t>
            </a:r>
            <a:r>
              <a:rPr lang="nl-NL" sz="3000" dirty="0">
                <a:latin typeface="Calibri" pitchFamily="34" charset="0"/>
              </a:rPr>
              <a:t>; slechts 8 </a:t>
            </a:r>
            <a:r>
              <a:rPr lang="nl-NL" sz="3000" dirty="0" err="1">
                <a:latin typeface="Calibri" pitchFamily="34" charset="0"/>
              </a:rPr>
              <a:t>immunodeficiencies</a:t>
            </a:r>
            <a:r>
              <a:rPr lang="nl-NL" sz="3000" dirty="0">
                <a:latin typeface="Calibri" pitchFamily="34" charset="0"/>
              </a:rPr>
              <a:t> waren geïdentificeerd voor verwijzing</a:t>
            </a:r>
          </a:p>
          <a:p>
            <a:pPr>
              <a:buFont typeface="Arial" pitchFamily="34" charset="0"/>
              <a:buChar char="•"/>
            </a:pPr>
            <a:r>
              <a:rPr lang="nl-NL" sz="3000" dirty="0">
                <a:latin typeface="Calibri" pitchFamily="34" charset="0"/>
                <a:cs typeface="Arial" pitchFamily="34" charset="0"/>
              </a:rPr>
              <a:t> Eerste analyse van het zorgpad toont opvallend veel volwassen vrouwen die verwezen worden. </a:t>
            </a:r>
            <a:r>
              <a:rPr lang="nl-NL" sz="3000" dirty="0">
                <a:latin typeface="Calibri" pitchFamily="34" charset="0"/>
              </a:rPr>
              <a:t>Dit zou gerelateerd kunnen worden aan de geobserveerde lagere gezondheid gerelateerde kwaliteit van leven bij vrouwen met CVID (</a:t>
            </a:r>
            <a:r>
              <a:rPr lang="nl-NL" sz="3000" dirty="0" err="1">
                <a:latin typeface="Calibri" pitchFamily="34" charset="0"/>
              </a:rPr>
              <a:t>Quinti</a:t>
            </a:r>
            <a:r>
              <a:rPr lang="nl-NL" sz="3000" dirty="0">
                <a:latin typeface="Calibri" pitchFamily="34" charset="0"/>
              </a:rPr>
              <a:t> </a:t>
            </a:r>
            <a:r>
              <a:rPr lang="nl-NL" sz="3000" i="1" dirty="0">
                <a:latin typeface="Calibri" pitchFamily="34" charset="0"/>
              </a:rPr>
              <a:t>et al</a:t>
            </a:r>
            <a:r>
              <a:rPr lang="nl-NL" sz="3000" dirty="0">
                <a:latin typeface="Calibri" pitchFamily="34" charset="0"/>
              </a:rPr>
              <a:t>., 2012)</a:t>
            </a:r>
          </a:p>
          <a:p>
            <a:pPr>
              <a:buFont typeface="Arial" pitchFamily="34" charset="0"/>
              <a:buChar char="•"/>
            </a:pPr>
            <a:r>
              <a:rPr lang="nl-NL" sz="3000" dirty="0">
                <a:latin typeface="Calibri" pitchFamily="34" charset="0"/>
                <a:cs typeface="Arial" pitchFamily="34" charset="0"/>
              </a:rPr>
              <a:t> Een relatief hoog percentage van immunologische diagnoses toont dat er veel patiënten al goed verwezen worden, echter is het streven dit percentage te verhogen</a:t>
            </a:r>
          </a:p>
          <a:p>
            <a:pPr>
              <a:buFont typeface="Arial" pitchFamily="34" charset="0"/>
              <a:buChar char="•"/>
            </a:pPr>
            <a:r>
              <a:rPr lang="nl-NL" sz="3000" dirty="0">
                <a:latin typeface="Calibri" pitchFamily="34" charset="0"/>
                <a:cs typeface="Arial" pitchFamily="34" charset="0"/>
              </a:rPr>
              <a:t> Een uiteindelijk beleidsplan moet concrete verbeterstappen in kaart brengen om snellere en efficiëntere zorg voor de patiënt te kunnen bewerkstelligen, zodra onderzoek is afgerond (bijv. bevestiging aanmelding van patiënt naar de specialist realiseren en meer PR d.m.v. praatjes op refereeravonden)</a:t>
            </a:r>
          </a:p>
        </p:txBody>
      </p:sp>
      <p:pic>
        <p:nvPicPr>
          <p:cNvPr id="2068" name="Picture 2" descr="Jeroen Bosch ziekenhuis">
            <a:hlinkClick r:id="rId3"/>
          </p:cNvPr>
          <p:cNvPicPr>
            <a:picLocks noChangeAspect="1" noChangeArrowheads="1"/>
          </p:cNvPicPr>
          <p:nvPr/>
        </p:nvPicPr>
        <p:blipFill>
          <a:blip r:embed="rId4" cstate="print"/>
          <a:srcRect/>
          <a:stretch>
            <a:fillRect/>
          </a:stretch>
        </p:blipFill>
        <p:spPr bwMode="auto">
          <a:xfrm>
            <a:off x="14095413" y="20043775"/>
            <a:ext cx="7091362" cy="1220788"/>
          </a:xfrm>
          <a:prstGeom prst="rect">
            <a:avLst/>
          </a:prstGeom>
          <a:noFill/>
          <a:ln w="9525">
            <a:noFill/>
            <a:miter lim="800000"/>
            <a:headEnd/>
            <a:tailEnd/>
          </a:ln>
        </p:spPr>
      </p:pic>
      <p:sp>
        <p:nvSpPr>
          <p:cNvPr id="2069" name="Text Box 358"/>
          <p:cNvSpPr txBox="1">
            <a:spLocks noChangeArrowheads="1"/>
          </p:cNvSpPr>
          <p:nvPr/>
        </p:nvSpPr>
        <p:spPr bwMode="auto">
          <a:xfrm>
            <a:off x="1433513" y="9939338"/>
            <a:ext cx="16194087" cy="3824665"/>
          </a:xfrm>
          <a:prstGeom prst="rect">
            <a:avLst/>
          </a:prstGeom>
          <a:noFill/>
          <a:ln w="9525">
            <a:noFill/>
            <a:miter lim="800000"/>
            <a:headEnd/>
            <a:tailEnd/>
          </a:ln>
        </p:spPr>
        <p:txBody>
          <a:bodyPr lIns="69112" tIns="34558" rIns="69112" bIns="34558">
            <a:spAutoFit/>
          </a:bodyPr>
          <a:lstStyle/>
          <a:p>
            <a:pPr algn="just"/>
            <a:r>
              <a:rPr lang="nl-NL" sz="2800" dirty="0">
                <a:latin typeface="Calibri" pitchFamily="34" charset="0"/>
                <a:cs typeface="Arial" pitchFamily="34" charset="0"/>
              </a:rPr>
              <a:t>JBZ populatie (zie figuur 1):</a:t>
            </a:r>
          </a:p>
          <a:p>
            <a:pPr algn="just">
              <a:buFont typeface="Arial" pitchFamily="34" charset="0"/>
              <a:buChar char="•"/>
            </a:pPr>
            <a:r>
              <a:rPr lang="nl-NL" sz="2800" dirty="0">
                <a:latin typeface="Calibri" pitchFamily="34" charset="0"/>
                <a:cs typeface="Arial" pitchFamily="34" charset="0"/>
              </a:rPr>
              <a:t> 61 volwassenen, 46 </a:t>
            </a:r>
            <a:r>
              <a:rPr lang="nl-NL" sz="2800" dirty="0" smtClean="0">
                <a:latin typeface="Calibri" pitchFamily="34" charset="0"/>
                <a:cs typeface="Arial" pitchFamily="34" charset="0"/>
              </a:rPr>
              <a:t>vrouwen;  </a:t>
            </a:r>
            <a:r>
              <a:rPr lang="nl-NL" sz="2800" dirty="0">
                <a:latin typeface="Calibri" pitchFamily="34" charset="0"/>
                <a:cs typeface="Arial" pitchFamily="34" charset="0"/>
              </a:rPr>
              <a:t>31 kinderen, 13 meisjes</a:t>
            </a:r>
          </a:p>
          <a:p>
            <a:pPr algn="just">
              <a:buFont typeface="Arial" pitchFamily="34" charset="0"/>
              <a:buChar char="•"/>
            </a:pPr>
            <a:r>
              <a:rPr lang="nl-NL" sz="2800" dirty="0">
                <a:latin typeface="Calibri" pitchFamily="34" charset="0"/>
                <a:cs typeface="Arial" pitchFamily="34" charset="0"/>
              </a:rPr>
              <a:t> enige vorm van </a:t>
            </a:r>
            <a:r>
              <a:rPr lang="nl-NL" sz="2800" dirty="0" err="1">
                <a:latin typeface="Calibri" pitchFamily="34" charset="0"/>
                <a:cs typeface="Arial" pitchFamily="34" charset="0"/>
              </a:rPr>
              <a:t>immuundeficiëntie</a:t>
            </a:r>
            <a:r>
              <a:rPr lang="nl-NL" sz="2800" dirty="0">
                <a:latin typeface="Calibri" pitchFamily="34" charset="0"/>
                <a:cs typeface="Arial" pitchFamily="34" charset="0"/>
              </a:rPr>
              <a:t> (50/92; 54%): 4 meisjes, 7 jongens, 27 vrouwen en 12 mannen</a:t>
            </a:r>
          </a:p>
          <a:p>
            <a:endParaRPr lang="nl-NL" sz="1000" dirty="0">
              <a:latin typeface="Calibri" pitchFamily="34" charset="0"/>
            </a:endParaRPr>
          </a:p>
          <a:p>
            <a:r>
              <a:rPr lang="nl-NL" sz="2800" dirty="0" err="1" smtClean="0">
                <a:latin typeface="Calibri" pitchFamily="34" charset="0"/>
              </a:rPr>
              <a:t>JBZ-populatie</a:t>
            </a:r>
            <a:r>
              <a:rPr lang="nl-NL" sz="2800" dirty="0" smtClean="0">
                <a:latin typeface="Calibri" pitchFamily="34" charset="0"/>
              </a:rPr>
              <a:t> </a:t>
            </a:r>
            <a:r>
              <a:rPr lang="nl-NL" sz="2800" dirty="0">
                <a:latin typeface="Calibri" pitchFamily="34" charset="0"/>
              </a:rPr>
              <a:t>vs. ESID Online Database: </a:t>
            </a:r>
          </a:p>
          <a:p>
            <a:r>
              <a:rPr lang="nl-NL" sz="2800" dirty="0">
                <a:latin typeface="Calibri" pitchFamily="34" charset="0"/>
              </a:rPr>
              <a:t>• volwassenen, </a:t>
            </a:r>
            <a:r>
              <a:rPr lang="nl-NL" sz="2800" dirty="0" err="1">
                <a:latin typeface="Calibri" pitchFamily="34" charset="0"/>
              </a:rPr>
              <a:t>niet-JBZ</a:t>
            </a:r>
            <a:r>
              <a:rPr lang="nl-NL" sz="2800" dirty="0">
                <a:latin typeface="Calibri" pitchFamily="34" charset="0"/>
              </a:rPr>
              <a:t>, patiënten uit universitaire centra; geen sekseverschil (p=0.238): JBZ 25/35 (71%) vrouwen, ESID 154/252 (61%) vrouwen</a:t>
            </a:r>
          </a:p>
          <a:p>
            <a:r>
              <a:rPr lang="nl-NL" sz="2800" dirty="0">
                <a:latin typeface="Calibri" pitchFamily="34" charset="0"/>
              </a:rPr>
              <a:t>• kinderen in </a:t>
            </a:r>
            <a:r>
              <a:rPr lang="nl-NL" sz="2800" dirty="0" err="1">
                <a:latin typeface="Calibri" pitchFamily="34" charset="0"/>
              </a:rPr>
              <a:t>PedPAD</a:t>
            </a:r>
            <a:r>
              <a:rPr lang="nl-NL" sz="2800" dirty="0">
                <a:latin typeface="Calibri" pitchFamily="34" charset="0"/>
              </a:rPr>
              <a:t> studie; significant  sekseverschil (p=0.000): JBZ 29% mannen, </a:t>
            </a:r>
            <a:r>
              <a:rPr lang="nl-NL" sz="2800" dirty="0" err="1">
                <a:latin typeface="Calibri" pitchFamily="34" charset="0"/>
              </a:rPr>
              <a:t>PedPAD</a:t>
            </a:r>
            <a:r>
              <a:rPr lang="nl-NL" sz="2800" dirty="0">
                <a:latin typeface="Calibri" pitchFamily="34" charset="0"/>
              </a:rPr>
              <a:t> 63% jongens</a:t>
            </a:r>
          </a:p>
          <a:p>
            <a:endParaRPr lang="nl-NL" sz="1000" dirty="0">
              <a:latin typeface="Calibri" pitchFamily="34" charset="0"/>
            </a:endParaRPr>
          </a:p>
          <a:p>
            <a:endParaRPr lang="nl-NL" sz="2800" dirty="0">
              <a:latin typeface="Calibri" pitchFamily="34" charset="0"/>
            </a:endParaRPr>
          </a:p>
        </p:txBody>
      </p:sp>
      <p:sp>
        <p:nvSpPr>
          <p:cNvPr id="2070" name="Line 58"/>
          <p:cNvSpPr>
            <a:spLocks noChangeShapeType="1"/>
          </p:cNvSpPr>
          <p:nvPr/>
        </p:nvSpPr>
        <p:spPr bwMode="auto">
          <a:xfrm>
            <a:off x="18067338" y="5694363"/>
            <a:ext cx="17052925" cy="30162"/>
          </a:xfrm>
          <a:prstGeom prst="line">
            <a:avLst/>
          </a:prstGeom>
          <a:noFill/>
          <a:ln w="9525">
            <a:solidFill>
              <a:schemeClr val="tx1"/>
            </a:solidFill>
            <a:round/>
            <a:headEnd/>
            <a:tailEnd/>
          </a:ln>
        </p:spPr>
        <p:txBody>
          <a:bodyPr wrap="none" lIns="272692" tIns="136346" rIns="272692" bIns="136346" anchor="ctr"/>
          <a:lstStyle/>
          <a:p>
            <a:endParaRPr lang="nl-NL"/>
          </a:p>
        </p:txBody>
      </p:sp>
      <p:sp>
        <p:nvSpPr>
          <p:cNvPr id="2071" name="Rechthoek 29"/>
          <p:cNvSpPr>
            <a:spLocks noChangeArrowheads="1"/>
          </p:cNvSpPr>
          <p:nvPr/>
        </p:nvSpPr>
        <p:spPr bwMode="auto">
          <a:xfrm>
            <a:off x="18062575" y="5603875"/>
            <a:ext cx="15816263" cy="3045344"/>
          </a:xfrm>
          <a:prstGeom prst="rect">
            <a:avLst/>
          </a:prstGeom>
          <a:noFill/>
          <a:ln w="9525">
            <a:noFill/>
            <a:miter lim="800000"/>
            <a:headEnd/>
            <a:tailEnd/>
          </a:ln>
        </p:spPr>
        <p:txBody>
          <a:bodyPr lIns="272692" tIns="136346" rIns="272692" bIns="136346">
            <a:spAutoFit/>
          </a:bodyPr>
          <a:lstStyle/>
          <a:p>
            <a:pPr algn="just">
              <a:buFont typeface="Arial" pitchFamily="34" charset="0"/>
              <a:buChar char="•"/>
            </a:pPr>
            <a:r>
              <a:rPr lang="nl-NL" sz="2800" dirty="0" smtClean="0">
                <a:latin typeface="Calibri" pitchFamily="34" charset="0"/>
                <a:cs typeface="Arial" pitchFamily="34" charset="0"/>
              </a:rPr>
              <a:t> </a:t>
            </a:r>
            <a:r>
              <a:rPr lang="nl-NL" sz="2800" dirty="0">
                <a:latin typeface="Calibri" pitchFamily="34" charset="0"/>
                <a:cs typeface="Arial" pitchFamily="34" charset="0"/>
              </a:rPr>
              <a:t>Longarts is grootste </a:t>
            </a:r>
            <a:r>
              <a:rPr lang="nl-NL" sz="2800" dirty="0" err="1">
                <a:latin typeface="Calibri" pitchFamily="34" charset="0"/>
                <a:cs typeface="Arial" pitchFamily="34" charset="0"/>
              </a:rPr>
              <a:t>verwijzer</a:t>
            </a:r>
            <a:r>
              <a:rPr lang="nl-NL" sz="2800" dirty="0">
                <a:latin typeface="Calibri" pitchFamily="34" charset="0"/>
                <a:cs typeface="Arial" pitchFamily="34" charset="0"/>
              </a:rPr>
              <a:t> (zie figuur 2)</a:t>
            </a:r>
          </a:p>
          <a:p>
            <a:pPr algn="just">
              <a:buFont typeface="Arial" pitchFamily="34" charset="0"/>
              <a:buChar char="•"/>
            </a:pPr>
            <a:r>
              <a:rPr lang="nl-NL" sz="2800" dirty="0" smtClean="0">
                <a:latin typeface="Calibri" pitchFamily="34" charset="0"/>
                <a:cs typeface="Arial" pitchFamily="34" charset="0"/>
              </a:rPr>
              <a:t> </a:t>
            </a:r>
            <a:r>
              <a:rPr lang="nl-NL" sz="2800" dirty="0">
                <a:latin typeface="Calibri" pitchFamily="34" charset="0"/>
                <a:cs typeface="Arial" pitchFamily="34" charset="0"/>
              </a:rPr>
              <a:t>CVID en </a:t>
            </a:r>
            <a:r>
              <a:rPr lang="nl-NL" sz="2800" dirty="0" err="1">
                <a:latin typeface="Calibri" pitchFamily="34" charset="0"/>
                <a:cs typeface="Arial" pitchFamily="34" charset="0"/>
              </a:rPr>
              <a:t>CVID-like</a:t>
            </a:r>
            <a:r>
              <a:rPr lang="nl-NL" sz="2800" dirty="0">
                <a:latin typeface="Calibri" pitchFamily="34" charset="0"/>
                <a:cs typeface="Arial" pitchFamily="34" charset="0"/>
              </a:rPr>
              <a:t> (andere </a:t>
            </a:r>
            <a:r>
              <a:rPr lang="nl-NL" sz="2800" dirty="0" err="1">
                <a:latin typeface="Calibri" pitchFamily="34" charset="0"/>
                <a:cs typeface="Arial" pitchFamily="34" charset="0"/>
              </a:rPr>
              <a:t>hypogammaglobulinemie</a:t>
            </a:r>
            <a:r>
              <a:rPr lang="nl-NL" sz="2800" dirty="0">
                <a:latin typeface="Calibri" pitchFamily="34" charset="0"/>
                <a:cs typeface="Arial" pitchFamily="34" charset="0"/>
              </a:rPr>
              <a:t>) zijn de meest voorkomende diagnoses (zie figuur 3)</a:t>
            </a:r>
          </a:p>
          <a:p>
            <a:pPr algn="just"/>
            <a:endParaRPr lang="nl-NL" sz="1200" dirty="0">
              <a:latin typeface="Calibri" pitchFamily="34" charset="0"/>
              <a:cs typeface="Arial" pitchFamily="34" charset="0"/>
            </a:endParaRPr>
          </a:p>
          <a:p>
            <a:pPr algn="just"/>
            <a:r>
              <a:rPr lang="nl-NL" sz="2800" dirty="0" smtClean="0">
                <a:latin typeface="Calibri" pitchFamily="34" charset="0"/>
                <a:cs typeface="Arial" pitchFamily="34" charset="0"/>
              </a:rPr>
              <a:t>Drie </a:t>
            </a:r>
            <a:r>
              <a:rPr lang="nl-NL" sz="2800" dirty="0">
                <a:latin typeface="Calibri" pitchFamily="34" charset="0"/>
                <a:cs typeface="Arial" pitchFamily="34" charset="0"/>
              </a:rPr>
              <a:t>beperkende factoren in </a:t>
            </a:r>
            <a:r>
              <a:rPr lang="nl-NL" sz="2800" dirty="0" smtClean="0">
                <a:latin typeface="Calibri" pitchFamily="34" charset="0"/>
                <a:cs typeface="Arial" pitchFamily="34" charset="0"/>
              </a:rPr>
              <a:t>de doorstroom </a:t>
            </a:r>
            <a:r>
              <a:rPr lang="nl-NL" sz="2800" dirty="0">
                <a:latin typeface="Calibri" pitchFamily="34" charset="0"/>
                <a:cs typeface="Arial" pitchFamily="34" charset="0"/>
              </a:rPr>
              <a:t>van patiënten:</a:t>
            </a:r>
          </a:p>
          <a:p>
            <a:pPr algn="just">
              <a:buFont typeface="Arial" pitchFamily="34" charset="0"/>
              <a:buChar char="•"/>
            </a:pPr>
            <a:r>
              <a:rPr lang="nl-NL" sz="2800" dirty="0" smtClean="0">
                <a:latin typeface="Calibri" pitchFamily="34" charset="0"/>
                <a:cs typeface="Arial" pitchFamily="34" charset="0"/>
              </a:rPr>
              <a:t> bekendheid </a:t>
            </a:r>
            <a:r>
              <a:rPr lang="nl-NL" sz="2800" dirty="0">
                <a:latin typeface="Calibri" pitchFamily="34" charset="0"/>
                <a:cs typeface="Arial" pitchFamily="34" charset="0"/>
              </a:rPr>
              <a:t>(zowel met het </a:t>
            </a:r>
            <a:r>
              <a:rPr lang="nl-NL" sz="2800" dirty="0" smtClean="0">
                <a:latin typeface="Calibri" pitchFamily="34" charset="0"/>
                <a:cs typeface="Arial" pitchFamily="34" charset="0"/>
              </a:rPr>
              <a:t>Zorgpad</a:t>
            </a:r>
            <a:r>
              <a:rPr lang="nl-NL" sz="2800" dirty="0">
                <a:latin typeface="Calibri" pitchFamily="34" charset="0"/>
                <a:cs typeface="Arial" pitchFamily="34" charset="0"/>
              </a:rPr>
              <a:t>, als qua kennis rondom PID)</a:t>
            </a:r>
          </a:p>
          <a:p>
            <a:pPr algn="just">
              <a:buFont typeface="Arial" pitchFamily="34" charset="0"/>
              <a:buChar char="•"/>
            </a:pPr>
            <a:r>
              <a:rPr lang="nl-NL" sz="2800" dirty="0">
                <a:latin typeface="Calibri" pitchFamily="34" charset="0"/>
                <a:cs typeface="Arial" pitchFamily="34" charset="0"/>
              </a:rPr>
              <a:t> procesmatig (online aanmelden van de patiënt, verloop) </a:t>
            </a:r>
          </a:p>
          <a:p>
            <a:pPr algn="just">
              <a:buFont typeface="Arial" pitchFamily="34" charset="0"/>
              <a:buChar char="•"/>
            </a:pPr>
            <a:r>
              <a:rPr lang="nl-NL" sz="2800" dirty="0">
                <a:latin typeface="Calibri" pitchFamily="34" charset="0"/>
                <a:cs typeface="Arial" pitchFamily="34" charset="0"/>
              </a:rPr>
              <a:t> het </a:t>
            </a:r>
            <a:r>
              <a:rPr lang="nl-NL" altLang="en-GB" sz="2800" dirty="0">
                <a:latin typeface="Calibri" pitchFamily="34" charset="0"/>
                <a:cs typeface="Arial" pitchFamily="34" charset="0"/>
              </a:rPr>
              <a:t>‘</a:t>
            </a:r>
            <a:r>
              <a:rPr lang="nl-NL" sz="2800" dirty="0">
                <a:latin typeface="Calibri" pitchFamily="34" charset="0"/>
                <a:cs typeface="Arial" pitchFamily="34" charset="0"/>
              </a:rPr>
              <a:t>gevoel</a:t>
            </a:r>
            <a:r>
              <a:rPr lang="nl-NL" altLang="en-GB" sz="2800" dirty="0">
                <a:latin typeface="Calibri" pitchFamily="34" charset="0"/>
                <a:cs typeface="Arial" pitchFamily="34" charset="0"/>
              </a:rPr>
              <a:t>’</a:t>
            </a:r>
            <a:r>
              <a:rPr lang="nl-NL" sz="2800" dirty="0">
                <a:latin typeface="Calibri" pitchFamily="34" charset="0"/>
                <a:cs typeface="Arial" pitchFamily="34" charset="0"/>
              </a:rPr>
              <a:t> (toegevoegde waarde Zorgpad, verlies ik </a:t>
            </a:r>
            <a:r>
              <a:rPr lang="nl-NL" altLang="en-GB" sz="2800" dirty="0">
                <a:latin typeface="Calibri" pitchFamily="34" charset="0"/>
                <a:cs typeface="Arial" pitchFamily="34" charset="0"/>
              </a:rPr>
              <a:t>‘</a:t>
            </a:r>
            <a:r>
              <a:rPr lang="nl-NL" sz="2800" dirty="0">
                <a:latin typeface="Calibri" pitchFamily="34" charset="0"/>
                <a:cs typeface="Arial" pitchFamily="34" charset="0"/>
              </a:rPr>
              <a:t>grip</a:t>
            </a:r>
            <a:r>
              <a:rPr lang="nl-NL" altLang="en-GB" sz="2800" dirty="0">
                <a:latin typeface="Calibri" pitchFamily="34" charset="0"/>
                <a:cs typeface="Arial" pitchFamily="34" charset="0"/>
              </a:rPr>
              <a:t>’</a:t>
            </a:r>
            <a:r>
              <a:rPr lang="nl-NL" sz="2800" dirty="0">
                <a:latin typeface="Calibri" pitchFamily="34" charset="0"/>
                <a:cs typeface="Arial" pitchFamily="34" charset="0"/>
              </a:rPr>
              <a:t> op patiënt)</a:t>
            </a:r>
            <a:endParaRPr lang="en-CA" sz="2800" dirty="0">
              <a:latin typeface="Calibri" pitchFamily="34" charset="0"/>
            </a:endParaRPr>
          </a:p>
        </p:txBody>
      </p:sp>
      <p:sp>
        <p:nvSpPr>
          <p:cNvPr id="2072" name="Text Box 382"/>
          <p:cNvSpPr txBox="1">
            <a:spLocks noChangeArrowheads="1"/>
          </p:cNvSpPr>
          <p:nvPr/>
        </p:nvSpPr>
        <p:spPr bwMode="auto">
          <a:xfrm>
            <a:off x="26373138" y="12777788"/>
            <a:ext cx="7561262" cy="808037"/>
          </a:xfrm>
          <a:prstGeom prst="rect">
            <a:avLst/>
          </a:prstGeom>
          <a:noFill/>
          <a:ln w="9525">
            <a:noFill/>
            <a:miter lim="800000"/>
            <a:headEnd/>
            <a:tailEnd/>
          </a:ln>
        </p:spPr>
        <p:txBody>
          <a:bodyPr lIns="69112" tIns="34558" rIns="69112" bIns="34558">
            <a:spAutoFit/>
          </a:bodyPr>
          <a:lstStyle/>
          <a:p>
            <a:pPr marL="344488" lvl="1" indent="0" defTabSz="690563"/>
            <a:r>
              <a:rPr lang="nl-NL" sz="2400" b="1" i="1">
                <a:latin typeface="Calibri" pitchFamily="34" charset="0"/>
              </a:rPr>
              <a:t>Figuur 3:</a:t>
            </a:r>
            <a:r>
              <a:rPr lang="nl-NL" sz="2400" i="1">
                <a:latin typeface="Calibri" pitchFamily="34" charset="0"/>
              </a:rPr>
              <a:t> Hoeveelheid diagnoses per verwijzer, opgesplitst in man-vrouw verhouding.</a:t>
            </a:r>
            <a:endParaRPr lang="nl-NL" sz="2400" i="1">
              <a:latin typeface="Calibri" pitchFamily="34" charset="0"/>
              <a:sym typeface="Symbol" pitchFamily="18" charset="2"/>
            </a:endParaRPr>
          </a:p>
        </p:txBody>
      </p:sp>
      <p:graphicFrame>
        <p:nvGraphicFramePr>
          <p:cNvPr id="27" name="Grafiek 26"/>
          <p:cNvGraphicFramePr>
            <a:graphicFrameLocks/>
          </p:cNvGraphicFramePr>
          <p:nvPr/>
        </p:nvGraphicFramePr>
        <p:xfrm>
          <a:off x="26817526" y="8743950"/>
          <a:ext cx="5815124" cy="4018015"/>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8" name="Grafiek 27"/>
          <p:cNvGraphicFramePr>
            <a:graphicFrameLocks/>
          </p:cNvGraphicFramePr>
          <p:nvPr/>
        </p:nvGraphicFramePr>
        <p:xfrm>
          <a:off x="18607874" y="8829675"/>
          <a:ext cx="5252251" cy="3930825"/>
        </p:xfrm>
        <a:graphic>
          <a:graphicData uri="http://schemas.openxmlformats.org/drawingml/2006/chart">
            <c:chart xmlns:c="http://schemas.openxmlformats.org/drawingml/2006/chart" xmlns:r="http://schemas.openxmlformats.org/officeDocument/2006/relationships" r:id="rId6"/>
          </a:graphicData>
        </a:graphic>
      </p:graphicFrame>
      <p:sp>
        <p:nvSpPr>
          <p:cNvPr id="29" name="Tekstvak 28"/>
          <p:cNvSpPr txBox="1"/>
          <p:nvPr/>
        </p:nvSpPr>
        <p:spPr>
          <a:xfrm rot="16200000">
            <a:off x="26485056" y="10867232"/>
            <a:ext cx="898525" cy="220662"/>
          </a:xfrm>
          <a:prstGeom prst="rect">
            <a:avLst/>
          </a:prstGeom>
          <a:noFill/>
        </p:spPr>
        <p:txBody>
          <a:bodyPr>
            <a:spAutoFit/>
          </a:bodyPr>
          <a:lstStyle/>
          <a:p>
            <a:pPr>
              <a:defRPr/>
            </a:pPr>
            <a:r>
              <a:rPr lang="nl-NL" sz="800" dirty="0">
                <a:latin typeface="+mn-lt"/>
              </a:rPr>
              <a:t>Aantal patiënten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andaardontwerp">
  <a:themeElements>
    <a:clrScheme name="Standaardontwerp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ardontwerp">
      <a:majorFont>
        <a:latin typeface="Times New Roman"/>
        <a:ea typeface=""/>
        <a:cs typeface=""/>
      </a:majorFont>
      <a:minorFont>
        <a:latin typeface="Times New Roman"/>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tandaardontwerp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ardontwerp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ardontwerp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ardontwerp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ardontwerp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ardontwerp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ardontwerp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Standaardontwerp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ardontwerp">
    <a:majorFont>
      <a:latin typeface="Times New Roman"/>
      <a:ea typeface=""/>
      <a:cs typeface=""/>
    </a:majorFont>
    <a:minorFont>
      <a:latin typeface="Times New Roman"/>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Standaardontwerp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ardontwerp">
    <a:majorFont>
      <a:latin typeface="Times New Roman"/>
      <a:ea typeface=""/>
      <a:cs typeface=""/>
    </a:majorFont>
    <a:minorFont>
      <a:latin typeface="Times New Roman"/>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3625</TotalTime>
  <Words>697</Words>
  <Application>Microsoft Office PowerPoint</Application>
  <PresentationFormat>Aangepast</PresentationFormat>
  <Paragraphs>41</Paragraphs>
  <Slides>1</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vt:i4>
      </vt:variant>
    </vt:vector>
  </HeadingPairs>
  <TitlesOfParts>
    <vt:vector size="7" baseType="lpstr">
      <vt:lpstr>Times New Roman</vt:lpstr>
      <vt:lpstr>ＭＳ Ｐゴシック</vt:lpstr>
      <vt:lpstr>Arial</vt:lpstr>
      <vt:lpstr>Calibri</vt:lpstr>
      <vt:lpstr>Symbol</vt:lpstr>
      <vt:lpstr>Standaardontwerp</vt:lpstr>
      <vt:lpstr>Dia 1</vt:lpstr>
    </vt:vector>
  </TitlesOfParts>
  <Manager/>
  <Company> AZN, St. Radboud, Afdeling Anesthesiologie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Bispectral Index met propofol en midazolam</dc:title>
  <dc:subject>Poster session NVA september 1999</dc:subject>
  <dc:creator>J. Harbers</dc:creator>
  <cp:lastModifiedBy>edvries</cp:lastModifiedBy>
  <cp:revision>193</cp:revision>
  <cp:lastPrinted>2006-08-28T14:06:08Z</cp:lastPrinted>
  <dcterms:created xsi:type="dcterms:W3CDTF">1999-02-23T20:08:08Z</dcterms:created>
  <dcterms:modified xsi:type="dcterms:W3CDTF">2014-03-25T11:07:26Z</dcterms:modified>
</cp:coreProperties>
</file>