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diagrams/data3.xml" ContentType="application/vnd.openxmlformats-officedocument.drawingml.diagramData+xml"/>
  <Override PartName="/ppt/slides/slide12.xml" ContentType="application/vnd.openxmlformats-officedocument.presentationml.slid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Default Extension="wmf" ContentType="image/x-wmf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colors3.xml" ContentType="application/vnd.openxmlformats-officedocument.drawingml.diagramColor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</p:sldMasterIdLst>
  <p:notesMasterIdLst>
    <p:notesMasterId r:id="rId39"/>
  </p:notesMasterIdLst>
  <p:sldIdLst>
    <p:sldId id="257" r:id="rId3"/>
    <p:sldId id="258" r:id="rId4"/>
    <p:sldId id="297" r:id="rId5"/>
    <p:sldId id="259" r:id="rId6"/>
    <p:sldId id="298" r:id="rId7"/>
    <p:sldId id="299" r:id="rId8"/>
    <p:sldId id="300" r:id="rId9"/>
    <p:sldId id="301" r:id="rId10"/>
    <p:sldId id="303" r:id="rId11"/>
    <p:sldId id="302" r:id="rId12"/>
    <p:sldId id="304" r:id="rId13"/>
    <p:sldId id="305" r:id="rId14"/>
    <p:sldId id="306" r:id="rId15"/>
    <p:sldId id="307" r:id="rId16"/>
    <p:sldId id="260" r:id="rId17"/>
    <p:sldId id="261" r:id="rId18"/>
    <p:sldId id="308" r:id="rId19"/>
    <p:sldId id="309" r:id="rId20"/>
    <p:sldId id="314" r:id="rId21"/>
    <p:sldId id="310" r:id="rId22"/>
    <p:sldId id="311" r:id="rId23"/>
    <p:sldId id="262" r:id="rId24"/>
    <p:sldId id="312" r:id="rId25"/>
    <p:sldId id="313" r:id="rId26"/>
    <p:sldId id="270" r:id="rId27"/>
    <p:sldId id="315" r:id="rId28"/>
    <p:sldId id="316" r:id="rId29"/>
    <p:sldId id="267" r:id="rId30"/>
    <p:sldId id="268" r:id="rId31"/>
    <p:sldId id="286" r:id="rId32"/>
    <p:sldId id="284" r:id="rId33"/>
    <p:sldId id="285" r:id="rId34"/>
    <p:sldId id="317" r:id="rId35"/>
    <p:sldId id="276" r:id="rId36"/>
    <p:sldId id="296" r:id="rId37"/>
    <p:sldId id="295" r:id="rId3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9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CAC06-1986-9549-BF52-3170617EC3F4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42AEF2A1-F9EF-7945-83BA-6CB57E296878}">
      <dgm:prSet phldrT="[Tekst]"/>
      <dgm:spPr/>
      <dgm:t>
        <a:bodyPr/>
        <a:lstStyle/>
        <a:p>
          <a:r>
            <a:rPr lang="nl-NL" dirty="0" smtClean="0"/>
            <a:t>Aanmeldmodule</a:t>
          </a:r>
          <a:endParaRPr lang="nl-NL" dirty="0"/>
        </a:p>
      </dgm:t>
    </dgm:pt>
    <dgm:pt modelId="{02B97393-202C-6641-9DED-3FD5A3B50946}" type="parTrans" cxnId="{A27274C9-1BDE-5E48-873A-B695446C6C00}">
      <dgm:prSet/>
      <dgm:spPr/>
      <dgm:t>
        <a:bodyPr/>
        <a:lstStyle/>
        <a:p>
          <a:endParaRPr lang="nl-NL"/>
        </a:p>
      </dgm:t>
    </dgm:pt>
    <dgm:pt modelId="{DC392F3A-D807-984D-8955-3E55B6A0E77A}" type="sibTrans" cxnId="{A27274C9-1BDE-5E48-873A-B695446C6C00}">
      <dgm:prSet/>
      <dgm:spPr/>
      <dgm:t>
        <a:bodyPr/>
        <a:lstStyle/>
        <a:p>
          <a:endParaRPr lang="nl-NL"/>
        </a:p>
      </dgm:t>
    </dgm:pt>
    <dgm:pt modelId="{7BF65FDF-8F40-A746-840D-A74C62E52B16}">
      <dgm:prSet phldrT="[Tekst]"/>
      <dgm:spPr/>
      <dgm:t>
        <a:bodyPr/>
        <a:lstStyle/>
        <a:p>
          <a:r>
            <a:rPr lang="nl-NL" dirty="0" smtClean="0"/>
            <a:t>Vragenlijsten</a:t>
          </a:r>
          <a:endParaRPr lang="nl-NL" dirty="0"/>
        </a:p>
      </dgm:t>
    </dgm:pt>
    <dgm:pt modelId="{EF58BBCF-1725-6940-8A65-338A0D9E2C16}" type="parTrans" cxnId="{63FDB06A-1A34-EE4C-B514-8E7D3D8137B4}">
      <dgm:prSet/>
      <dgm:spPr/>
      <dgm:t>
        <a:bodyPr/>
        <a:lstStyle/>
        <a:p>
          <a:endParaRPr lang="nl-NL"/>
        </a:p>
      </dgm:t>
    </dgm:pt>
    <dgm:pt modelId="{002264C2-A524-2243-815B-13F1E13F28B1}" type="sibTrans" cxnId="{63FDB06A-1A34-EE4C-B514-8E7D3D8137B4}">
      <dgm:prSet/>
      <dgm:spPr/>
      <dgm:t>
        <a:bodyPr/>
        <a:lstStyle/>
        <a:p>
          <a:endParaRPr lang="nl-NL"/>
        </a:p>
      </dgm:t>
    </dgm:pt>
    <dgm:pt modelId="{21AE6573-A8D1-604B-8C67-69BF3B8F53CA}">
      <dgm:prSet phldrT="[Tekst]"/>
      <dgm:spPr/>
      <dgm:t>
        <a:bodyPr/>
        <a:lstStyle/>
        <a:p>
          <a:r>
            <a:rPr lang="nl-NL" dirty="0" smtClean="0"/>
            <a:t>Eén dagdeel</a:t>
          </a:r>
          <a:endParaRPr lang="nl-NL" dirty="0"/>
        </a:p>
      </dgm:t>
    </dgm:pt>
    <dgm:pt modelId="{63AF925B-45E4-B549-B945-E295ED64C2E8}" type="parTrans" cxnId="{B4C20494-15F4-9D4C-8394-38BCD560556F}">
      <dgm:prSet/>
      <dgm:spPr/>
      <dgm:t>
        <a:bodyPr/>
        <a:lstStyle/>
        <a:p>
          <a:endParaRPr lang="nl-NL"/>
        </a:p>
      </dgm:t>
    </dgm:pt>
    <dgm:pt modelId="{099A3632-8BF1-334B-B1E3-602EE1280906}" type="sibTrans" cxnId="{B4C20494-15F4-9D4C-8394-38BCD560556F}">
      <dgm:prSet/>
      <dgm:spPr/>
      <dgm:t>
        <a:bodyPr/>
        <a:lstStyle/>
        <a:p>
          <a:endParaRPr lang="nl-NL"/>
        </a:p>
      </dgm:t>
    </dgm:pt>
    <dgm:pt modelId="{6F52EC38-8283-444B-A5DC-3D9CAAAA489F}" type="pres">
      <dgm:prSet presAssocID="{089CAC06-1986-9549-BF52-3170617EC3F4}" presName="Name0" presStyleCnt="0">
        <dgm:presLayoutVars>
          <dgm:dir/>
          <dgm:animLvl val="lvl"/>
          <dgm:resizeHandles val="exact"/>
        </dgm:presLayoutVars>
      </dgm:prSet>
      <dgm:spPr/>
    </dgm:pt>
    <dgm:pt modelId="{2E18940B-D71B-0D4D-9251-7EE35B3AD33A}" type="pres">
      <dgm:prSet presAssocID="{42AEF2A1-F9EF-7945-83BA-6CB57E2968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6A4201-5EEB-F84C-A0C9-DF331446FF80}" type="pres">
      <dgm:prSet presAssocID="{DC392F3A-D807-984D-8955-3E55B6A0E77A}" presName="parTxOnlySpace" presStyleCnt="0"/>
      <dgm:spPr/>
    </dgm:pt>
    <dgm:pt modelId="{AE161E2C-EDF9-4F4F-A080-745C30F97408}" type="pres">
      <dgm:prSet presAssocID="{7BF65FDF-8F40-A746-840D-A74C62E52B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605776-B2D6-CD4B-8469-1C9AF716CC6E}" type="pres">
      <dgm:prSet presAssocID="{002264C2-A524-2243-815B-13F1E13F28B1}" presName="parTxOnlySpace" presStyleCnt="0"/>
      <dgm:spPr/>
    </dgm:pt>
    <dgm:pt modelId="{7B14BED7-0FEE-D14D-8495-5FAE5BCF1919}" type="pres">
      <dgm:prSet presAssocID="{21AE6573-A8D1-604B-8C67-69BF3B8F53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D543F42-27E7-3143-8DA1-5E468C1A003A}" type="presOf" srcId="{7BF65FDF-8F40-A746-840D-A74C62E52B16}" destId="{AE161E2C-EDF9-4F4F-A080-745C30F97408}" srcOrd="0" destOrd="0" presId="urn:microsoft.com/office/officeart/2005/8/layout/chevron1"/>
    <dgm:cxn modelId="{B4C20494-15F4-9D4C-8394-38BCD560556F}" srcId="{089CAC06-1986-9549-BF52-3170617EC3F4}" destId="{21AE6573-A8D1-604B-8C67-69BF3B8F53CA}" srcOrd="2" destOrd="0" parTransId="{63AF925B-45E4-B549-B945-E295ED64C2E8}" sibTransId="{099A3632-8BF1-334B-B1E3-602EE1280906}"/>
    <dgm:cxn modelId="{8BF814B3-4B48-714F-BA03-2035345C08F2}" type="presOf" srcId="{089CAC06-1986-9549-BF52-3170617EC3F4}" destId="{6F52EC38-8283-444B-A5DC-3D9CAAAA489F}" srcOrd="0" destOrd="0" presId="urn:microsoft.com/office/officeart/2005/8/layout/chevron1"/>
    <dgm:cxn modelId="{A27274C9-1BDE-5E48-873A-B695446C6C00}" srcId="{089CAC06-1986-9549-BF52-3170617EC3F4}" destId="{42AEF2A1-F9EF-7945-83BA-6CB57E296878}" srcOrd="0" destOrd="0" parTransId="{02B97393-202C-6641-9DED-3FD5A3B50946}" sibTransId="{DC392F3A-D807-984D-8955-3E55B6A0E77A}"/>
    <dgm:cxn modelId="{7683F2BF-4907-764E-93DD-6A5C43E3D296}" type="presOf" srcId="{21AE6573-A8D1-604B-8C67-69BF3B8F53CA}" destId="{7B14BED7-0FEE-D14D-8495-5FAE5BCF1919}" srcOrd="0" destOrd="0" presId="urn:microsoft.com/office/officeart/2005/8/layout/chevron1"/>
    <dgm:cxn modelId="{69D86FC3-042C-0042-B15B-5B2D787196B3}" type="presOf" srcId="{42AEF2A1-F9EF-7945-83BA-6CB57E296878}" destId="{2E18940B-D71B-0D4D-9251-7EE35B3AD33A}" srcOrd="0" destOrd="0" presId="urn:microsoft.com/office/officeart/2005/8/layout/chevron1"/>
    <dgm:cxn modelId="{63FDB06A-1A34-EE4C-B514-8E7D3D8137B4}" srcId="{089CAC06-1986-9549-BF52-3170617EC3F4}" destId="{7BF65FDF-8F40-A746-840D-A74C62E52B16}" srcOrd="1" destOrd="0" parTransId="{EF58BBCF-1725-6940-8A65-338A0D9E2C16}" sibTransId="{002264C2-A524-2243-815B-13F1E13F28B1}"/>
    <dgm:cxn modelId="{784E4535-45A4-D547-8518-6B6D5D1CBB9F}" type="presParOf" srcId="{6F52EC38-8283-444B-A5DC-3D9CAAAA489F}" destId="{2E18940B-D71B-0D4D-9251-7EE35B3AD33A}" srcOrd="0" destOrd="0" presId="urn:microsoft.com/office/officeart/2005/8/layout/chevron1"/>
    <dgm:cxn modelId="{4FAF731E-F98D-354F-ADE9-3D43C36D9C8B}" type="presParOf" srcId="{6F52EC38-8283-444B-A5DC-3D9CAAAA489F}" destId="{146A4201-5EEB-F84C-A0C9-DF331446FF80}" srcOrd="1" destOrd="0" presId="urn:microsoft.com/office/officeart/2005/8/layout/chevron1"/>
    <dgm:cxn modelId="{1FC3B312-1EED-004C-9D8B-BD4A123DCD11}" type="presParOf" srcId="{6F52EC38-8283-444B-A5DC-3D9CAAAA489F}" destId="{AE161E2C-EDF9-4F4F-A080-745C30F97408}" srcOrd="2" destOrd="0" presId="urn:microsoft.com/office/officeart/2005/8/layout/chevron1"/>
    <dgm:cxn modelId="{FFC92362-7099-4242-99B1-4FA69E9FFA69}" type="presParOf" srcId="{6F52EC38-8283-444B-A5DC-3D9CAAAA489F}" destId="{5A605776-B2D6-CD4B-8469-1C9AF716CC6E}" srcOrd="3" destOrd="0" presId="urn:microsoft.com/office/officeart/2005/8/layout/chevron1"/>
    <dgm:cxn modelId="{BCF504B7-A2FE-2247-8FAD-049F27C3C70A}" type="presParOf" srcId="{6F52EC38-8283-444B-A5DC-3D9CAAAA489F}" destId="{7B14BED7-0FEE-D14D-8495-5FAE5BCF19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CAC06-1986-9549-BF52-3170617EC3F4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42AEF2A1-F9EF-7945-83BA-6CB57E296878}">
      <dgm:prSet phldrT="[Tekst]"/>
      <dgm:spPr/>
      <dgm:t>
        <a:bodyPr/>
        <a:lstStyle/>
        <a:p>
          <a:r>
            <a:rPr lang="nl-NL" dirty="0" smtClean="0"/>
            <a:t>Teambespreking</a:t>
          </a:r>
          <a:endParaRPr lang="nl-NL" dirty="0"/>
        </a:p>
      </dgm:t>
    </dgm:pt>
    <dgm:pt modelId="{02B97393-202C-6641-9DED-3FD5A3B50946}" type="parTrans" cxnId="{A27274C9-1BDE-5E48-873A-B695446C6C00}">
      <dgm:prSet/>
      <dgm:spPr/>
      <dgm:t>
        <a:bodyPr/>
        <a:lstStyle/>
        <a:p>
          <a:endParaRPr lang="nl-NL"/>
        </a:p>
      </dgm:t>
    </dgm:pt>
    <dgm:pt modelId="{DC392F3A-D807-984D-8955-3E55B6A0E77A}" type="sibTrans" cxnId="{A27274C9-1BDE-5E48-873A-B695446C6C00}">
      <dgm:prSet/>
      <dgm:spPr/>
      <dgm:t>
        <a:bodyPr/>
        <a:lstStyle/>
        <a:p>
          <a:endParaRPr lang="nl-NL"/>
        </a:p>
      </dgm:t>
    </dgm:pt>
    <dgm:pt modelId="{7BF65FDF-8F40-A746-840D-A74C62E52B16}">
      <dgm:prSet phldrT="[Tekst]"/>
      <dgm:spPr/>
      <dgm:t>
        <a:bodyPr/>
        <a:lstStyle/>
        <a:p>
          <a:r>
            <a:rPr lang="nl-NL" dirty="0" smtClean="0"/>
            <a:t>Uitslag en plan</a:t>
          </a:r>
          <a:endParaRPr lang="nl-NL" dirty="0"/>
        </a:p>
      </dgm:t>
    </dgm:pt>
    <dgm:pt modelId="{EF58BBCF-1725-6940-8A65-338A0D9E2C16}" type="parTrans" cxnId="{63FDB06A-1A34-EE4C-B514-8E7D3D8137B4}">
      <dgm:prSet/>
      <dgm:spPr/>
      <dgm:t>
        <a:bodyPr/>
        <a:lstStyle/>
        <a:p>
          <a:endParaRPr lang="nl-NL"/>
        </a:p>
      </dgm:t>
    </dgm:pt>
    <dgm:pt modelId="{002264C2-A524-2243-815B-13F1E13F28B1}" type="sibTrans" cxnId="{63FDB06A-1A34-EE4C-B514-8E7D3D8137B4}">
      <dgm:prSet/>
      <dgm:spPr/>
      <dgm:t>
        <a:bodyPr/>
        <a:lstStyle/>
        <a:p>
          <a:endParaRPr lang="nl-NL"/>
        </a:p>
      </dgm:t>
    </dgm:pt>
    <dgm:pt modelId="{21AE6573-A8D1-604B-8C67-69BF3B8F53CA}">
      <dgm:prSet phldrT="[Tekst]"/>
      <dgm:spPr/>
      <dgm:t>
        <a:bodyPr/>
        <a:lstStyle/>
        <a:p>
          <a:r>
            <a:rPr lang="nl-NL" dirty="0" smtClean="0"/>
            <a:t>Follow-up</a:t>
          </a:r>
          <a:endParaRPr lang="nl-NL" dirty="0"/>
        </a:p>
      </dgm:t>
    </dgm:pt>
    <dgm:pt modelId="{63AF925B-45E4-B549-B945-E295ED64C2E8}" type="parTrans" cxnId="{B4C20494-15F4-9D4C-8394-38BCD560556F}">
      <dgm:prSet/>
      <dgm:spPr/>
      <dgm:t>
        <a:bodyPr/>
        <a:lstStyle/>
        <a:p>
          <a:endParaRPr lang="nl-NL"/>
        </a:p>
      </dgm:t>
    </dgm:pt>
    <dgm:pt modelId="{099A3632-8BF1-334B-B1E3-602EE1280906}" type="sibTrans" cxnId="{B4C20494-15F4-9D4C-8394-38BCD560556F}">
      <dgm:prSet/>
      <dgm:spPr/>
      <dgm:t>
        <a:bodyPr/>
        <a:lstStyle/>
        <a:p>
          <a:endParaRPr lang="nl-NL"/>
        </a:p>
      </dgm:t>
    </dgm:pt>
    <dgm:pt modelId="{6F52EC38-8283-444B-A5DC-3D9CAAAA489F}" type="pres">
      <dgm:prSet presAssocID="{089CAC06-1986-9549-BF52-3170617EC3F4}" presName="Name0" presStyleCnt="0">
        <dgm:presLayoutVars>
          <dgm:dir/>
          <dgm:animLvl val="lvl"/>
          <dgm:resizeHandles val="exact"/>
        </dgm:presLayoutVars>
      </dgm:prSet>
      <dgm:spPr/>
    </dgm:pt>
    <dgm:pt modelId="{2E18940B-D71B-0D4D-9251-7EE35B3AD33A}" type="pres">
      <dgm:prSet presAssocID="{42AEF2A1-F9EF-7945-83BA-6CB57E2968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6A4201-5EEB-F84C-A0C9-DF331446FF80}" type="pres">
      <dgm:prSet presAssocID="{DC392F3A-D807-984D-8955-3E55B6A0E77A}" presName="parTxOnlySpace" presStyleCnt="0"/>
      <dgm:spPr/>
    </dgm:pt>
    <dgm:pt modelId="{AE161E2C-EDF9-4F4F-A080-745C30F97408}" type="pres">
      <dgm:prSet presAssocID="{7BF65FDF-8F40-A746-840D-A74C62E52B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605776-B2D6-CD4B-8469-1C9AF716CC6E}" type="pres">
      <dgm:prSet presAssocID="{002264C2-A524-2243-815B-13F1E13F28B1}" presName="parTxOnlySpace" presStyleCnt="0"/>
      <dgm:spPr/>
    </dgm:pt>
    <dgm:pt modelId="{7B14BED7-0FEE-D14D-8495-5FAE5BCF1919}" type="pres">
      <dgm:prSet presAssocID="{21AE6573-A8D1-604B-8C67-69BF3B8F53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4C20494-15F4-9D4C-8394-38BCD560556F}" srcId="{089CAC06-1986-9549-BF52-3170617EC3F4}" destId="{21AE6573-A8D1-604B-8C67-69BF3B8F53CA}" srcOrd="2" destOrd="0" parTransId="{63AF925B-45E4-B549-B945-E295ED64C2E8}" sibTransId="{099A3632-8BF1-334B-B1E3-602EE1280906}"/>
    <dgm:cxn modelId="{1EAEA761-3033-484F-ADC0-8647C89AC2D1}" type="presOf" srcId="{42AEF2A1-F9EF-7945-83BA-6CB57E296878}" destId="{2E18940B-D71B-0D4D-9251-7EE35B3AD33A}" srcOrd="0" destOrd="0" presId="urn:microsoft.com/office/officeart/2005/8/layout/chevron1"/>
    <dgm:cxn modelId="{EFB595F3-E1FE-9C4A-8F17-D80D83A0EE65}" type="presOf" srcId="{7BF65FDF-8F40-A746-840D-A74C62E52B16}" destId="{AE161E2C-EDF9-4F4F-A080-745C30F97408}" srcOrd="0" destOrd="0" presId="urn:microsoft.com/office/officeart/2005/8/layout/chevron1"/>
    <dgm:cxn modelId="{A27274C9-1BDE-5E48-873A-B695446C6C00}" srcId="{089CAC06-1986-9549-BF52-3170617EC3F4}" destId="{42AEF2A1-F9EF-7945-83BA-6CB57E296878}" srcOrd="0" destOrd="0" parTransId="{02B97393-202C-6641-9DED-3FD5A3B50946}" sibTransId="{DC392F3A-D807-984D-8955-3E55B6A0E77A}"/>
    <dgm:cxn modelId="{3907DE02-7AEC-BF44-B745-55512FFC4359}" type="presOf" srcId="{21AE6573-A8D1-604B-8C67-69BF3B8F53CA}" destId="{7B14BED7-0FEE-D14D-8495-5FAE5BCF1919}" srcOrd="0" destOrd="0" presId="urn:microsoft.com/office/officeart/2005/8/layout/chevron1"/>
    <dgm:cxn modelId="{DCF23120-F341-C242-B043-C35B669910F0}" type="presOf" srcId="{089CAC06-1986-9549-BF52-3170617EC3F4}" destId="{6F52EC38-8283-444B-A5DC-3D9CAAAA489F}" srcOrd="0" destOrd="0" presId="urn:microsoft.com/office/officeart/2005/8/layout/chevron1"/>
    <dgm:cxn modelId="{63FDB06A-1A34-EE4C-B514-8E7D3D8137B4}" srcId="{089CAC06-1986-9549-BF52-3170617EC3F4}" destId="{7BF65FDF-8F40-A746-840D-A74C62E52B16}" srcOrd="1" destOrd="0" parTransId="{EF58BBCF-1725-6940-8A65-338A0D9E2C16}" sibTransId="{002264C2-A524-2243-815B-13F1E13F28B1}"/>
    <dgm:cxn modelId="{6A13F18A-8E38-1C4D-8009-EACFCA017452}" type="presParOf" srcId="{6F52EC38-8283-444B-A5DC-3D9CAAAA489F}" destId="{2E18940B-D71B-0D4D-9251-7EE35B3AD33A}" srcOrd="0" destOrd="0" presId="urn:microsoft.com/office/officeart/2005/8/layout/chevron1"/>
    <dgm:cxn modelId="{0DE40950-A6EB-F24E-A55C-52578DC45D22}" type="presParOf" srcId="{6F52EC38-8283-444B-A5DC-3D9CAAAA489F}" destId="{146A4201-5EEB-F84C-A0C9-DF331446FF80}" srcOrd="1" destOrd="0" presId="urn:microsoft.com/office/officeart/2005/8/layout/chevron1"/>
    <dgm:cxn modelId="{159E748E-4753-EB4D-88FC-EAFFA8BDE31F}" type="presParOf" srcId="{6F52EC38-8283-444B-A5DC-3D9CAAAA489F}" destId="{AE161E2C-EDF9-4F4F-A080-745C30F97408}" srcOrd="2" destOrd="0" presId="urn:microsoft.com/office/officeart/2005/8/layout/chevron1"/>
    <dgm:cxn modelId="{F041F79F-A0F8-BB4C-8BE7-22BE444DA9BD}" type="presParOf" srcId="{6F52EC38-8283-444B-A5DC-3D9CAAAA489F}" destId="{5A605776-B2D6-CD4B-8469-1C9AF716CC6E}" srcOrd="3" destOrd="0" presId="urn:microsoft.com/office/officeart/2005/8/layout/chevron1"/>
    <dgm:cxn modelId="{185AF269-49B2-5140-9425-1D3ECBEDDD9F}" type="presParOf" srcId="{6F52EC38-8283-444B-A5DC-3D9CAAAA489F}" destId="{7B14BED7-0FEE-D14D-8495-5FAE5BCF19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CAC06-1986-9549-BF52-3170617EC3F4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42AEF2A1-F9EF-7945-83BA-6CB57E296878}">
      <dgm:prSet phldrT="[Tekst]"/>
      <dgm:spPr/>
      <dgm:t>
        <a:bodyPr/>
        <a:lstStyle/>
        <a:p>
          <a:r>
            <a:rPr lang="nl-NL" dirty="0" smtClean="0"/>
            <a:t>Toestemming</a:t>
          </a:r>
          <a:endParaRPr lang="nl-NL" dirty="0"/>
        </a:p>
      </dgm:t>
    </dgm:pt>
    <dgm:pt modelId="{02B97393-202C-6641-9DED-3FD5A3B50946}" type="parTrans" cxnId="{A27274C9-1BDE-5E48-873A-B695446C6C00}">
      <dgm:prSet/>
      <dgm:spPr/>
      <dgm:t>
        <a:bodyPr/>
        <a:lstStyle/>
        <a:p>
          <a:endParaRPr lang="nl-NL"/>
        </a:p>
      </dgm:t>
    </dgm:pt>
    <dgm:pt modelId="{DC392F3A-D807-984D-8955-3E55B6A0E77A}" type="sibTrans" cxnId="{A27274C9-1BDE-5E48-873A-B695446C6C00}">
      <dgm:prSet/>
      <dgm:spPr/>
      <dgm:t>
        <a:bodyPr/>
        <a:lstStyle/>
        <a:p>
          <a:endParaRPr lang="nl-NL"/>
        </a:p>
      </dgm:t>
    </dgm:pt>
    <dgm:pt modelId="{7BF65FDF-8F40-A746-840D-A74C62E52B16}">
      <dgm:prSet phldrT="[Tekst]"/>
      <dgm:spPr/>
      <dgm:t>
        <a:bodyPr/>
        <a:lstStyle/>
        <a:p>
          <a:r>
            <a:rPr lang="nl-NL" dirty="0" smtClean="0"/>
            <a:t>Gegevens </a:t>
          </a:r>
          <a:endParaRPr lang="nl-NL" dirty="0"/>
        </a:p>
      </dgm:t>
    </dgm:pt>
    <dgm:pt modelId="{EF58BBCF-1725-6940-8A65-338A0D9E2C16}" type="parTrans" cxnId="{63FDB06A-1A34-EE4C-B514-8E7D3D8137B4}">
      <dgm:prSet/>
      <dgm:spPr/>
      <dgm:t>
        <a:bodyPr/>
        <a:lstStyle/>
        <a:p>
          <a:endParaRPr lang="nl-NL"/>
        </a:p>
      </dgm:t>
    </dgm:pt>
    <dgm:pt modelId="{002264C2-A524-2243-815B-13F1E13F28B1}" type="sibTrans" cxnId="{63FDB06A-1A34-EE4C-B514-8E7D3D8137B4}">
      <dgm:prSet/>
      <dgm:spPr/>
      <dgm:t>
        <a:bodyPr/>
        <a:lstStyle/>
        <a:p>
          <a:endParaRPr lang="nl-NL"/>
        </a:p>
      </dgm:t>
    </dgm:pt>
    <dgm:pt modelId="{21AE6573-A8D1-604B-8C67-69BF3B8F53CA}">
      <dgm:prSet phldrT="[Tekst]"/>
      <dgm:spPr/>
      <dgm:t>
        <a:bodyPr/>
        <a:lstStyle/>
        <a:p>
          <a:r>
            <a:rPr lang="nl-NL" dirty="0" smtClean="0"/>
            <a:t>Digitaal </a:t>
          </a:r>
          <a:endParaRPr lang="nl-NL" dirty="0"/>
        </a:p>
      </dgm:t>
    </dgm:pt>
    <dgm:pt modelId="{63AF925B-45E4-B549-B945-E295ED64C2E8}" type="parTrans" cxnId="{B4C20494-15F4-9D4C-8394-38BCD560556F}">
      <dgm:prSet/>
      <dgm:spPr/>
      <dgm:t>
        <a:bodyPr/>
        <a:lstStyle/>
        <a:p>
          <a:endParaRPr lang="nl-NL"/>
        </a:p>
      </dgm:t>
    </dgm:pt>
    <dgm:pt modelId="{099A3632-8BF1-334B-B1E3-602EE1280906}" type="sibTrans" cxnId="{B4C20494-15F4-9D4C-8394-38BCD560556F}">
      <dgm:prSet/>
      <dgm:spPr/>
      <dgm:t>
        <a:bodyPr/>
        <a:lstStyle/>
        <a:p>
          <a:endParaRPr lang="nl-NL"/>
        </a:p>
      </dgm:t>
    </dgm:pt>
    <dgm:pt modelId="{6F52EC38-8283-444B-A5DC-3D9CAAAA489F}" type="pres">
      <dgm:prSet presAssocID="{089CAC06-1986-9549-BF52-3170617EC3F4}" presName="Name0" presStyleCnt="0">
        <dgm:presLayoutVars>
          <dgm:dir/>
          <dgm:animLvl val="lvl"/>
          <dgm:resizeHandles val="exact"/>
        </dgm:presLayoutVars>
      </dgm:prSet>
      <dgm:spPr/>
    </dgm:pt>
    <dgm:pt modelId="{2E18940B-D71B-0D4D-9251-7EE35B3AD33A}" type="pres">
      <dgm:prSet presAssocID="{42AEF2A1-F9EF-7945-83BA-6CB57E2968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6A4201-5EEB-F84C-A0C9-DF331446FF80}" type="pres">
      <dgm:prSet presAssocID="{DC392F3A-D807-984D-8955-3E55B6A0E77A}" presName="parTxOnlySpace" presStyleCnt="0"/>
      <dgm:spPr/>
    </dgm:pt>
    <dgm:pt modelId="{AE161E2C-EDF9-4F4F-A080-745C30F97408}" type="pres">
      <dgm:prSet presAssocID="{7BF65FDF-8F40-A746-840D-A74C62E52B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605776-B2D6-CD4B-8469-1C9AF716CC6E}" type="pres">
      <dgm:prSet presAssocID="{002264C2-A524-2243-815B-13F1E13F28B1}" presName="parTxOnlySpace" presStyleCnt="0"/>
      <dgm:spPr/>
    </dgm:pt>
    <dgm:pt modelId="{7B14BED7-0FEE-D14D-8495-5FAE5BCF1919}" type="pres">
      <dgm:prSet presAssocID="{21AE6573-A8D1-604B-8C67-69BF3B8F53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40C1C4D-873B-2F4B-AB7B-1C9336A2CAF7}" type="presOf" srcId="{089CAC06-1986-9549-BF52-3170617EC3F4}" destId="{6F52EC38-8283-444B-A5DC-3D9CAAAA489F}" srcOrd="0" destOrd="0" presId="urn:microsoft.com/office/officeart/2005/8/layout/chevron1"/>
    <dgm:cxn modelId="{B4C20494-15F4-9D4C-8394-38BCD560556F}" srcId="{089CAC06-1986-9549-BF52-3170617EC3F4}" destId="{21AE6573-A8D1-604B-8C67-69BF3B8F53CA}" srcOrd="2" destOrd="0" parTransId="{63AF925B-45E4-B549-B945-E295ED64C2E8}" sibTransId="{099A3632-8BF1-334B-B1E3-602EE1280906}"/>
    <dgm:cxn modelId="{2CB8003B-E0AF-9C41-9AA2-9C4592BD0ABC}" type="presOf" srcId="{21AE6573-A8D1-604B-8C67-69BF3B8F53CA}" destId="{7B14BED7-0FEE-D14D-8495-5FAE5BCF1919}" srcOrd="0" destOrd="0" presId="urn:microsoft.com/office/officeart/2005/8/layout/chevron1"/>
    <dgm:cxn modelId="{A27274C9-1BDE-5E48-873A-B695446C6C00}" srcId="{089CAC06-1986-9549-BF52-3170617EC3F4}" destId="{42AEF2A1-F9EF-7945-83BA-6CB57E296878}" srcOrd="0" destOrd="0" parTransId="{02B97393-202C-6641-9DED-3FD5A3B50946}" sibTransId="{DC392F3A-D807-984D-8955-3E55B6A0E77A}"/>
    <dgm:cxn modelId="{63FDB06A-1A34-EE4C-B514-8E7D3D8137B4}" srcId="{089CAC06-1986-9549-BF52-3170617EC3F4}" destId="{7BF65FDF-8F40-A746-840D-A74C62E52B16}" srcOrd="1" destOrd="0" parTransId="{EF58BBCF-1725-6940-8A65-338A0D9E2C16}" sibTransId="{002264C2-A524-2243-815B-13F1E13F28B1}"/>
    <dgm:cxn modelId="{B1AEC4C2-B68F-FC4F-B4A1-175274F2957D}" type="presOf" srcId="{7BF65FDF-8F40-A746-840D-A74C62E52B16}" destId="{AE161E2C-EDF9-4F4F-A080-745C30F97408}" srcOrd="0" destOrd="0" presId="urn:microsoft.com/office/officeart/2005/8/layout/chevron1"/>
    <dgm:cxn modelId="{8FED01D3-C820-DE4A-8F07-D5404152357D}" type="presOf" srcId="{42AEF2A1-F9EF-7945-83BA-6CB57E296878}" destId="{2E18940B-D71B-0D4D-9251-7EE35B3AD33A}" srcOrd="0" destOrd="0" presId="urn:microsoft.com/office/officeart/2005/8/layout/chevron1"/>
    <dgm:cxn modelId="{802876FD-48EA-AE41-9B4A-4B65D15EAECA}" type="presParOf" srcId="{6F52EC38-8283-444B-A5DC-3D9CAAAA489F}" destId="{2E18940B-D71B-0D4D-9251-7EE35B3AD33A}" srcOrd="0" destOrd="0" presId="urn:microsoft.com/office/officeart/2005/8/layout/chevron1"/>
    <dgm:cxn modelId="{935762C3-F657-4747-B2BD-685D5AF99AE3}" type="presParOf" srcId="{6F52EC38-8283-444B-A5DC-3D9CAAAA489F}" destId="{146A4201-5EEB-F84C-A0C9-DF331446FF80}" srcOrd="1" destOrd="0" presId="urn:microsoft.com/office/officeart/2005/8/layout/chevron1"/>
    <dgm:cxn modelId="{0B6767AF-067E-3A40-BDA1-FB99CF6F69EC}" type="presParOf" srcId="{6F52EC38-8283-444B-A5DC-3D9CAAAA489F}" destId="{AE161E2C-EDF9-4F4F-A080-745C30F97408}" srcOrd="2" destOrd="0" presId="urn:microsoft.com/office/officeart/2005/8/layout/chevron1"/>
    <dgm:cxn modelId="{054D7D8C-DF7A-5644-83BA-8FA98B920CF3}" type="presParOf" srcId="{6F52EC38-8283-444B-A5DC-3D9CAAAA489F}" destId="{5A605776-B2D6-CD4B-8469-1C9AF716CC6E}" srcOrd="3" destOrd="0" presId="urn:microsoft.com/office/officeart/2005/8/layout/chevron1"/>
    <dgm:cxn modelId="{F658065B-023C-8248-A91A-2E3CE48CCF7B}" type="presParOf" srcId="{6F52EC38-8283-444B-A5DC-3D9CAAAA489F}" destId="{7B14BED7-0FEE-D14D-8495-5FAE5BCF19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CAC06-1986-9549-BF52-3170617EC3F4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42AEF2A1-F9EF-7945-83BA-6CB57E296878}">
      <dgm:prSet phldrT="[Tekst]"/>
      <dgm:spPr/>
      <dgm:t>
        <a:bodyPr/>
        <a:lstStyle/>
        <a:p>
          <a:r>
            <a:rPr lang="nl-NL" dirty="0" smtClean="0"/>
            <a:t>Statistiek </a:t>
          </a:r>
          <a:endParaRPr lang="nl-NL" dirty="0"/>
        </a:p>
      </dgm:t>
    </dgm:pt>
    <dgm:pt modelId="{02B97393-202C-6641-9DED-3FD5A3B50946}" type="parTrans" cxnId="{A27274C9-1BDE-5E48-873A-B695446C6C00}">
      <dgm:prSet/>
      <dgm:spPr/>
      <dgm:t>
        <a:bodyPr/>
        <a:lstStyle/>
        <a:p>
          <a:endParaRPr lang="nl-NL"/>
        </a:p>
      </dgm:t>
    </dgm:pt>
    <dgm:pt modelId="{DC392F3A-D807-984D-8955-3E55B6A0E77A}" type="sibTrans" cxnId="{A27274C9-1BDE-5E48-873A-B695446C6C00}">
      <dgm:prSet/>
      <dgm:spPr/>
      <dgm:t>
        <a:bodyPr/>
        <a:lstStyle/>
        <a:p>
          <a:endParaRPr lang="nl-NL"/>
        </a:p>
      </dgm:t>
    </dgm:pt>
    <dgm:pt modelId="{21AE6573-A8D1-604B-8C67-69BF3B8F53CA}">
      <dgm:prSet phldrT="[Tekst]"/>
      <dgm:spPr/>
      <dgm:t>
        <a:bodyPr/>
        <a:lstStyle/>
        <a:p>
          <a:r>
            <a:rPr lang="nl-NL" dirty="0" smtClean="0"/>
            <a:t>Richtlijnen</a:t>
          </a:r>
          <a:endParaRPr lang="nl-NL" dirty="0"/>
        </a:p>
      </dgm:t>
    </dgm:pt>
    <dgm:pt modelId="{63AF925B-45E4-B549-B945-E295ED64C2E8}" type="parTrans" cxnId="{B4C20494-15F4-9D4C-8394-38BCD560556F}">
      <dgm:prSet/>
      <dgm:spPr/>
      <dgm:t>
        <a:bodyPr/>
        <a:lstStyle/>
        <a:p>
          <a:endParaRPr lang="nl-NL"/>
        </a:p>
      </dgm:t>
    </dgm:pt>
    <dgm:pt modelId="{099A3632-8BF1-334B-B1E3-602EE1280906}" type="sibTrans" cxnId="{B4C20494-15F4-9D4C-8394-38BCD560556F}">
      <dgm:prSet/>
      <dgm:spPr/>
      <dgm:t>
        <a:bodyPr/>
        <a:lstStyle/>
        <a:p>
          <a:endParaRPr lang="nl-NL"/>
        </a:p>
      </dgm:t>
    </dgm:pt>
    <dgm:pt modelId="{7BF65FDF-8F40-A746-840D-A74C62E52B16}">
      <dgm:prSet phldrT="[Tekst]"/>
      <dgm:spPr/>
      <dgm:t>
        <a:bodyPr/>
        <a:lstStyle/>
        <a:p>
          <a:r>
            <a:rPr lang="nl-NL" dirty="0" smtClean="0"/>
            <a:t>Vakliteratuur </a:t>
          </a:r>
          <a:endParaRPr lang="nl-NL" dirty="0"/>
        </a:p>
      </dgm:t>
    </dgm:pt>
    <dgm:pt modelId="{002264C2-A524-2243-815B-13F1E13F28B1}" type="sibTrans" cxnId="{63FDB06A-1A34-EE4C-B514-8E7D3D8137B4}">
      <dgm:prSet/>
      <dgm:spPr/>
      <dgm:t>
        <a:bodyPr/>
        <a:lstStyle/>
        <a:p>
          <a:endParaRPr lang="nl-NL"/>
        </a:p>
      </dgm:t>
    </dgm:pt>
    <dgm:pt modelId="{EF58BBCF-1725-6940-8A65-338A0D9E2C16}" type="parTrans" cxnId="{63FDB06A-1A34-EE4C-B514-8E7D3D8137B4}">
      <dgm:prSet/>
      <dgm:spPr/>
      <dgm:t>
        <a:bodyPr/>
        <a:lstStyle/>
        <a:p>
          <a:endParaRPr lang="nl-NL"/>
        </a:p>
      </dgm:t>
    </dgm:pt>
    <dgm:pt modelId="{6F52EC38-8283-444B-A5DC-3D9CAAAA489F}" type="pres">
      <dgm:prSet presAssocID="{089CAC06-1986-9549-BF52-3170617EC3F4}" presName="Name0" presStyleCnt="0">
        <dgm:presLayoutVars>
          <dgm:dir/>
          <dgm:animLvl val="lvl"/>
          <dgm:resizeHandles val="exact"/>
        </dgm:presLayoutVars>
      </dgm:prSet>
      <dgm:spPr/>
    </dgm:pt>
    <dgm:pt modelId="{2E18940B-D71B-0D4D-9251-7EE35B3AD33A}" type="pres">
      <dgm:prSet presAssocID="{42AEF2A1-F9EF-7945-83BA-6CB57E2968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6A4201-5EEB-F84C-A0C9-DF331446FF80}" type="pres">
      <dgm:prSet presAssocID="{DC392F3A-D807-984D-8955-3E55B6A0E77A}" presName="parTxOnlySpace" presStyleCnt="0"/>
      <dgm:spPr/>
    </dgm:pt>
    <dgm:pt modelId="{AE161E2C-EDF9-4F4F-A080-745C30F97408}" type="pres">
      <dgm:prSet presAssocID="{7BF65FDF-8F40-A746-840D-A74C62E52B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605776-B2D6-CD4B-8469-1C9AF716CC6E}" type="pres">
      <dgm:prSet presAssocID="{002264C2-A524-2243-815B-13F1E13F28B1}" presName="parTxOnlySpace" presStyleCnt="0"/>
      <dgm:spPr/>
    </dgm:pt>
    <dgm:pt modelId="{7B14BED7-0FEE-D14D-8495-5FAE5BCF1919}" type="pres">
      <dgm:prSet presAssocID="{21AE6573-A8D1-604B-8C67-69BF3B8F53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2ABDC7E-EB8A-FE44-8FA2-86979457DB80}" type="presOf" srcId="{21AE6573-A8D1-604B-8C67-69BF3B8F53CA}" destId="{7B14BED7-0FEE-D14D-8495-5FAE5BCF1919}" srcOrd="0" destOrd="0" presId="urn:microsoft.com/office/officeart/2005/8/layout/chevron1"/>
    <dgm:cxn modelId="{B4C20494-15F4-9D4C-8394-38BCD560556F}" srcId="{089CAC06-1986-9549-BF52-3170617EC3F4}" destId="{21AE6573-A8D1-604B-8C67-69BF3B8F53CA}" srcOrd="2" destOrd="0" parTransId="{63AF925B-45E4-B549-B945-E295ED64C2E8}" sibTransId="{099A3632-8BF1-334B-B1E3-602EE1280906}"/>
    <dgm:cxn modelId="{6C26EC85-041F-F043-880B-AC65EA93C2AD}" type="presOf" srcId="{7BF65FDF-8F40-A746-840D-A74C62E52B16}" destId="{AE161E2C-EDF9-4F4F-A080-745C30F97408}" srcOrd="0" destOrd="0" presId="urn:microsoft.com/office/officeart/2005/8/layout/chevron1"/>
    <dgm:cxn modelId="{4C07F4F6-E86F-1445-812C-7E57208E8936}" type="presOf" srcId="{42AEF2A1-F9EF-7945-83BA-6CB57E296878}" destId="{2E18940B-D71B-0D4D-9251-7EE35B3AD33A}" srcOrd="0" destOrd="0" presId="urn:microsoft.com/office/officeart/2005/8/layout/chevron1"/>
    <dgm:cxn modelId="{A27274C9-1BDE-5E48-873A-B695446C6C00}" srcId="{089CAC06-1986-9549-BF52-3170617EC3F4}" destId="{42AEF2A1-F9EF-7945-83BA-6CB57E296878}" srcOrd="0" destOrd="0" parTransId="{02B97393-202C-6641-9DED-3FD5A3B50946}" sibTransId="{DC392F3A-D807-984D-8955-3E55B6A0E77A}"/>
    <dgm:cxn modelId="{51C4A92A-63CD-2841-9C25-E695A2629347}" type="presOf" srcId="{089CAC06-1986-9549-BF52-3170617EC3F4}" destId="{6F52EC38-8283-444B-A5DC-3D9CAAAA489F}" srcOrd="0" destOrd="0" presId="urn:microsoft.com/office/officeart/2005/8/layout/chevron1"/>
    <dgm:cxn modelId="{63FDB06A-1A34-EE4C-B514-8E7D3D8137B4}" srcId="{089CAC06-1986-9549-BF52-3170617EC3F4}" destId="{7BF65FDF-8F40-A746-840D-A74C62E52B16}" srcOrd="1" destOrd="0" parTransId="{EF58BBCF-1725-6940-8A65-338A0D9E2C16}" sibTransId="{002264C2-A524-2243-815B-13F1E13F28B1}"/>
    <dgm:cxn modelId="{2679D8AC-F448-B34B-8A75-733E1865318F}" type="presParOf" srcId="{6F52EC38-8283-444B-A5DC-3D9CAAAA489F}" destId="{2E18940B-D71B-0D4D-9251-7EE35B3AD33A}" srcOrd="0" destOrd="0" presId="urn:microsoft.com/office/officeart/2005/8/layout/chevron1"/>
    <dgm:cxn modelId="{45024252-EA36-C041-9150-B2BDE1CEFFFF}" type="presParOf" srcId="{6F52EC38-8283-444B-A5DC-3D9CAAAA489F}" destId="{146A4201-5EEB-F84C-A0C9-DF331446FF80}" srcOrd="1" destOrd="0" presId="urn:microsoft.com/office/officeart/2005/8/layout/chevron1"/>
    <dgm:cxn modelId="{94FD69B7-1EB7-E24E-AF34-54D74A8D9280}" type="presParOf" srcId="{6F52EC38-8283-444B-A5DC-3D9CAAAA489F}" destId="{AE161E2C-EDF9-4F4F-A080-745C30F97408}" srcOrd="2" destOrd="0" presId="urn:microsoft.com/office/officeart/2005/8/layout/chevron1"/>
    <dgm:cxn modelId="{8582A5FF-1C47-264D-97E7-539EA5DB45E1}" type="presParOf" srcId="{6F52EC38-8283-444B-A5DC-3D9CAAAA489F}" destId="{5A605776-B2D6-CD4B-8469-1C9AF716CC6E}" srcOrd="3" destOrd="0" presId="urn:microsoft.com/office/officeart/2005/8/layout/chevron1"/>
    <dgm:cxn modelId="{7B82273C-94B0-2A41-B48D-806D99581DD5}" type="presParOf" srcId="{6F52EC38-8283-444B-A5DC-3D9CAAAA489F}" destId="{7B14BED7-0FEE-D14D-8495-5FAE5BCF19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8940B-D71B-0D4D-9251-7EE35B3AD33A}">
      <dsp:nvSpPr>
        <dsp:cNvPr id="0" name=""/>
        <dsp:cNvSpPr/>
      </dsp:nvSpPr>
      <dsp:spPr>
        <a:xfrm>
          <a:off x="2489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Aanmeldmodule</a:t>
          </a:r>
          <a:endParaRPr lang="nl-NL" sz="2000" kern="1200" dirty="0"/>
        </a:p>
      </dsp:txBody>
      <dsp:txXfrm>
        <a:off x="2489" y="464126"/>
        <a:ext cx="3032614" cy="1213045"/>
      </dsp:txXfrm>
    </dsp:sp>
    <dsp:sp modelId="{AE161E2C-EDF9-4F4F-A080-745C30F97408}">
      <dsp:nvSpPr>
        <dsp:cNvPr id="0" name=""/>
        <dsp:cNvSpPr/>
      </dsp:nvSpPr>
      <dsp:spPr>
        <a:xfrm>
          <a:off x="2731842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Vragenlijsten</a:t>
          </a:r>
          <a:endParaRPr lang="nl-NL" sz="2000" kern="1200" dirty="0"/>
        </a:p>
      </dsp:txBody>
      <dsp:txXfrm>
        <a:off x="2731842" y="464126"/>
        <a:ext cx="3032614" cy="1213045"/>
      </dsp:txXfrm>
    </dsp:sp>
    <dsp:sp modelId="{7B14BED7-0FEE-D14D-8495-5FAE5BCF1919}">
      <dsp:nvSpPr>
        <dsp:cNvPr id="0" name=""/>
        <dsp:cNvSpPr/>
      </dsp:nvSpPr>
      <dsp:spPr>
        <a:xfrm>
          <a:off x="5461195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Eén dagdeel</a:t>
          </a:r>
          <a:endParaRPr lang="nl-NL" sz="2000" kern="1200" dirty="0"/>
        </a:p>
      </dsp:txBody>
      <dsp:txXfrm>
        <a:off x="5461195" y="464126"/>
        <a:ext cx="3032614" cy="12130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8940B-D71B-0D4D-9251-7EE35B3AD33A}">
      <dsp:nvSpPr>
        <dsp:cNvPr id="0" name=""/>
        <dsp:cNvSpPr/>
      </dsp:nvSpPr>
      <dsp:spPr>
        <a:xfrm>
          <a:off x="2489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Teambespreking</a:t>
          </a:r>
          <a:endParaRPr lang="nl-NL" sz="2000" kern="1200" dirty="0"/>
        </a:p>
      </dsp:txBody>
      <dsp:txXfrm>
        <a:off x="2489" y="464126"/>
        <a:ext cx="3032614" cy="1213045"/>
      </dsp:txXfrm>
    </dsp:sp>
    <dsp:sp modelId="{AE161E2C-EDF9-4F4F-A080-745C30F97408}">
      <dsp:nvSpPr>
        <dsp:cNvPr id="0" name=""/>
        <dsp:cNvSpPr/>
      </dsp:nvSpPr>
      <dsp:spPr>
        <a:xfrm>
          <a:off x="2731842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Uitslag en plan</a:t>
          </a:r>
          <a:endParaRPr lang="nl-NL" sz="2000" kern="1200" dirty="0"/>
        </a:p>
      </dsp:txBody>
      <dsp:txXfrm>
        <a:off x="2731842" y="464126"/>
        <a:ext cx="3032614" cy="1213045"/>
      </dsp:txXfrm>
    </dsp:sp>
    <dsp:sp modelId="{7B14BED7-0FEE-D14D-8495-5FAE5BCF1919}">
      <dsp:nvSpPr>
        <dsp:cNvPr id="0" name=""/>
        <dsp:cNvSpPr/>
      </dsp:nvSpPr>
      <dsp:spPr>
        <a:xfrm>
          <a:off x="5461195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Follow-up</a:t>
          </a:r>
          <a:endParaRPr lang="nl-NL" sz="2000" kern="1200" dirty="0"/>
        </a:p>
      </dsp:txBody>
      <dsp:txXfrm>
        <a:off x="5461195" y="464126"/>
        <a:ext cx="3032614" cy="12130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8940B-D71B-0D4D-9251-7EE35B3AD33A}">
      <dsp:nvSpPr>
        <dsp:cNvPr id="0" name=""/>
        <dsp:cNvSpPr/>
      </dsp:nvSpPr>
      <dsp:spPr>
        <a:xfrm>
          <a:off x="2489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Toestemming</a:t>
          </a:r>
          <a:endParaRPr lang="nl-NL" sz="2400" kern="1200" dirty="0"/>
        </a:p>
      </dsp:txBody>
      <dsp:txXfrm>
        <a:off x="2489" y="464126"/>
        <a:ext cx="3032614" cy="1213045"/>
      </dsp:txXfrm>
    </dsp:sp>
    <dsp:sp modelId="{AE161E2C-EDF9-4F4F-A080-745C30F97408}">
      <dsp:nvSpPr>
        <dsp:cNvPr id="0" name=""/>
        <dsp:cNvSpPr/>
      </dsp:nvSpPr>
      <dsp:spPr>
        <a:xfrm>
          <a:off x="2731842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Gegevens </a:t>
          </a:r>
          <a:endParaRPr lang="nl-NL" sz="2400" kern="1200" dirty="0"/>
        </a:p>
      </dsp:txBody>
      <dsp:txXfrm>
        <a:off x="2731842" y="464126"/>
        <a:ext cx="3032614" cy="1213045"/>
      </dsp:txXfrm>
    </dsp:sp>
    <dsp:sp modelId="{7B14BED7-0FEE-D14D-8495-5FAE5BCF1919}">
      <dsp:nvSpPr>
        <dsp:cNvPr id="0" name=""/>
        <dsp:cNvSpPr/>
      </dsp:nvSpPr>
      <dsp:spPr>
        <a:xfrm>
          <a:off x="5461195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Digitaal </a:t>
          </a:r>
          <a:endParaRPr lang="nl-NL" sz="2400" kern="1200" dirty="0"/>
        </a:p>
      </dsp:txBody>
      <dsp:txXfrm>
        <a:off x="5461195" y="464126"/>
        <a:ext cx="3032614" cy="12130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8940B-D71B-0D4D-9251-7EE35B3AD33A}">
      <dsp:nvSpPr>
        <dsp:cNvPr id="0" name=""/>
        <dsp:cNvSpPr/>
      </dsp:nvSpPr>
      <dsp:spPr>
        <a:xfrm>
          <a:off x="2489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Statistiek </a:t>
          </a:r>
          <a:endParaRPr lang="nl-NL" sz="2500" kern="1200" dirty="0"/>
        </a:p>
      </dsp:txBody>
      <dsp:txXfrm>
        <a:off x="2489" y="464126"/>
        <a:ext cx="3032614" cy="1213045"/>
      </dsp:txXfrm>
    </dsp:sp>
    <dsp:sp modelId="{AE161E2C-EDF9-4F4F-A080-745C30F97408}">
      <dsp:nvSpPr>
        <dsp:cNvPr id="0" name=""/>
        <dsp:cNvSpPr/>
      </dsp:nvSpPr>
      <dsp:spPr>
        <a:xfrm>
          <a:off x="2731842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Vakliteratuur </a:t>
          </a:r>
          <a:endParaRPr lang="nl-NL" sz="2500" kern="1200" dirty="0"/>
        </a:p>
      </dsp:txBody>
      <dsp:txXfrm>
        <a:off x="2731842" y="464126"/>
        <a:ext cx="3032614" cy="1213045"/>
      </dsp:txXfrm>
    </dsp:sp>
    <dsp:sp modelId="{7B14BED7-0FEE-D14D-8495-5FAE5BCF1919}">
      <dsp:nvSpPr>
        <dsp:cNvPr id="0" name=""/>
        <dsp:cNvSpPr/>
      </dsp:nvSpPr>
      <dsp:spPr>
        <a:xfrm>
          <a:off x="5461195" y="464126"/>
          <a:ext cx="3032614" cy="12130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Richtlijnen</a:t>
          </a:r>
          <a:endParaRPr lang="nl-NL" sz="2500" kern="1200" dirty="0"/>
        </a:p>
      </dsp:txBody>
      <dsp:txXfrm>
        <a:off x="5461195" y="464126"/>
        <a:ext cx="3032614" cy="121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7507-14EB-7441-859F-83A411DF8775}" type="datetimeFigureOut">
              <a:rPr lang="nl-NL" smtClean="0"/>
              <a:pPr/>
              <a:t>18-11-2011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649E-B54A-D049-824E-9558AB374B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1011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38388"/>
            <a:ext cx="8496300" cy="1219200"/>
          </a:xfrm>
        </p:spPr>
        <p:txBody>
          <a:bodyPr anchor="b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895725"/>
            <a:ext cx="8496300" cy="1079500"/>
          </a:xfr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23850" y="6602413"/>
            <a:ext cx="1439863" cy="1841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085975" y="6602413"/>
            <a:ext cx="4970463" cy="1841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80288" y="6602413"/>
            <a:ext cx="1439862" cy="184150"/>
          </a:xfrm>
        </p:spPr>
        <p:txBody>
          <a:bodyPr/>
          <a:lstStyle>
            <a:lvl1pPr>
              <a:defRPr/>
            </a:lvl1pPr>
          </a:lstStyle>
          <a:p>
            <a:fld id="{FBE56BF3-F3FC-C34E-8D18-49CB2CF544A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4106" name="Picture 10" descr="P:\Jeroen Bosch Ziekenhuis\PowerPoint\_Internal\Images\JBZ_Small_C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07175" y="319088"/>
            <a:ext cx="2212975" cy="390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B3090-61D1-9E47-A901-0DA74D6C13F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6075" y="198438"/>
            <a:ext cx="2124075" cy="601345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850" y="198438"/>
            <a:ext cx="6219825" cy="601345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C67AEF-0724-5B42-AFEE-E449D6B1B30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1011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38388"/>
            <a:ext cx="8496300" cy="1219200"/>
          </a:xfrm>
        </p:spPr>
        <p:txBody>
          <a:bodyPr anchor="b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895725"/>
            <a:ext cx="8496300" cy="1079500"/>
          </a:xfr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23850" y="6602413"/>
            <a:ext cx="1439863" cy="1841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085975" y="6602413"/>
            <a:ext cx="4970463" cy="1841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80288" y="6602413"/>
            <a:ext cx="1439862" cy="184150"/>
          </a:xfrm>
        </p:spPr>
        <p:txBody>
          <a:bodyPr/>
          <a:lstStyle>
            <a:lvl1pPr>
              <a:defRPr/>
            </a:lvl1pPr>
          </a:lstStyle>
          <a:p>
            <a:fld id="{5D606770-BBA5-C84D-B47C-44D0F24B3870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4106" name="Picture 10" descr="P:\Jeroen Bosch Ziekenhuis\PowerPoint\_Internal\Images\JBZ_Small_C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07175" y="319088"/>
            <a:ext cx="2212975" cy="390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CB8F2B-98F4-DD4C-95B1-A8BAC5F7E9E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15E9C8-0B34-BB42-94B2-2916649CAD9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850" y="1482725"/>
            <a:ext cx="4171950" cy="472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4171950" cy="472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664557-360D-FE41-ACC7-E8745E2B7C2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C1779E-423F-DF4A-B93F-F5D6DA78906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6948E8-047A-534E-A7E9-5B7C6641E14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DC432B-F35D-674A-96D9-426BEFC0E75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3EFD19-4753-A44E-BA29-A52F063D156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EE96F0-13D1-514F-A766-4593055EFFF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5A1BA8-B724-964E-B6D5-7FBCE68D8E8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F9DE8C-0CB1-7F4E-B7D6-7E7231B0DDD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6075" y="198438"/>
            <a:ext cx="2124075" cy="601345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850" y="198438"/>
            <a:ext cx="6219825" cy="601345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5D77D2-AF59-384F-B652-44961B73C2B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6040ED-E626-214A-A1DB-D314CA6A99D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850" y="1482725"/>
            <a:ext cx="4171950" cy="472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4171950" cy="472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E897F4-82C1-A944-991E-AFC3380EFF1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9FE5A1-65A0-734A-A284-F5BA13184CA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B2D079-0B87-CF4D-A8E3-D36CB443FEA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E39D7C-E45F-1F42-874A-FFC2CDD4978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D333AA-5511-FA44-88EB-9AD922F55E4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36F761-7926-CD4C-A832-C43C877A629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8438"/>
            <a:ext cx="60769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2725"/>
            <a:ext cx="84963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hidden">
          <a:xfrm>
            <a:off x="0" y="6534150"/>
            <a:ext cx="9144000" cy="323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602413"/>
            <a:ext cx="1439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5975" y="6602413"/>
            <a:ext cx="4970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602413"/>
            <a:ext cx="1439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36B097A-0C23-8D42-BFEA-AACACA490C0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41" name="Picture 17" descr="P:\Jeroen Bosch Ziekenhuis\PowerPoint\_Internal\Images\JBZ_Small_C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07175" y="319088"/>
            <a:ext cx="2212975" cy="390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9pPr>
    </p:titleStyle>
    <p:bodyStyle>
      <a:lvl1pPr marL="3238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9540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192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764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336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908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480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8438"/>
            <a:ext cx="60769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2725"/>
            <a:ext cx="84963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hidden">
          <a:xfrm>
            <a:off x="0" y="6534150"/>
            <a:ext cx="9144000" cy="323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602413"/>
            <a:ext cx="1439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5975" y="6602413"/>
            <a:ext cx="4970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602413"/>
            <a:ext cx="1439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14CD0E2-D34B-3749-9F11-2F1E71AE5F44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41" name="Picture 17" descr="P:\Jeroen Bosch Ziekenhuis\PowerPoint\_Internal\Images\JBZ_Small_C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07175" y="319088"/>
            <a:ext cx="2212975" cy="390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charset="0"/>
        </a:defRPr>
      </a:lvl9pPr>
    </p:titleStyle>
    <p:bodyStyle>
      <a:lvl1pPr marL="3238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9540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192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764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336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908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48050" indent="-3238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Jeroen Bosch Ziekenhuis\PowerPoint\_Internal\Images\Welcome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pic>
        <p:nvPicPr>
          <p:cNvPr id="3079" name="Picture 7" descr="P:\Jeroen Bosch Ziekenhuis\PowerPoint\_Internal\Images\JBZ_Large_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154113"/>
            <a:ext cx="6297612" cy="111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Buisjes en amandelen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53635"/>
          </a:xfrm>
        </p:spPr>
        <p:txBody>
          <a:bodyPr/>
          <a:lstStyle/>
          <a:p>
            <a:r>
              <a:rPr lang="nl-NL" sz="2800" dirty="0" smtClean="0"/>
              <a:t>Keelamandelen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rcRect b="9607"/>
          <a:stretch>
            <a:fillRect/>
          </a:stretch>
        </p:blipFill>
        <p:spPr>
          <a:xfrm>
            <a:off x="1011591" y="2647950"/>
            <a:ext cx="2540000" cy="14120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67000"/>
            <a:ext cx="3048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kleuter 5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5232380"/>
          </a:xfrm>
        </p:spPr>
        <p:txBody>
          <a:bodyPr/>
          <a:lstStyle/>
          <a:p>
            <a:r>
              <a:rPr lang="nl-NL" sz="2800" dirty="0" smtClean="0"/>
              <a:t>Eerste maanden ging het wel</a:t>
            </a:r>
          </a:p>
          <a:p>
            <a:r>
              <a:rPr lang="nl-NL" sz="2800" dirty="0" smtClean="0"/>
              <a:t>Maar daarna eigenlijk ‘altijd’ ziek</a:t>
            </a:r>
          </a:p>
          <a:p>
            <a:r>
              <a:rPr lang="nl-NL" sz="2800" dirty="0" smtClean="0"/>
              <a:t>Bij andere kinderen ging het over</a:t>
            </a:r>
          </a:p>
          <a:p>
            <a:r>
              <a:rPr lang="nl-NL" sz="2800" dirty="0" smtClean="0"/>
              <a:t>Bij deze kleuter niet: oren, keel, hoesten, slijm …</a:t>
            </a:r>
          </a:p>
          <a:p>
            <a:endParaRPr lang="nl-NL" sz="2800" dirty="0" smtClean="0"/>
          </a:p>
          <a:p>
            <a:r>
              <a:rPr lang="nl-NL" sz="2800" dirty="0" smtClean="0"/>
              <a:t>Vooral in de herfst en winter</a:t>
            </a:r>
          </a:p>
          <a:p>
            <a:r>
              <a:rPr lang="nl-NL" sz="2800" dirty="0" smtClean="0"/>
              <a:t>Steeds weer antibiotica nodig</a:t>
            </a:r>
          </a:p>
          <a:p>
            <a:r>
              <a:rPr lang="nl-NL" sz="2800" dirty="0" smtClean="0"/>
              <a:t>Buisjes, amandelen, het hielp allemaal niet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Is dat nog wel normaal !?!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kleuter 5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156391"/>
          </a:xfrm>
        </p:spPr>
        <p:txBody>
          <a:bodyPr/>
          <a:lstStyle/>
          <a:p>
            <a:r>
              <a:rPr lang="nl-NL" sz="2800" dirty="0" smtClean="0"/>
              <a:t>Ja, vaak wel, maar soms ook niet …</a:t>
            </a:r>
          </a:p>
          <a:p>
            <a:endParaRPr lang="nl-NL" sz="2800" dirty="0" smtClean="0"/>
          </a:p>
          <a:p>
            <a:r>
              <a:rPr lang="nl-NL" sz="2800" dirty="0" smtClean="0"/>
              <a:t>Risicofactoren voor infecties:</a:t>
            </a:r>
          </a:p>
          <a:p>
            <a:pPr lvl="1"/>
            <a:r>
              <a:rPr lang="nl-NL" sz="2800" dirty="0" smtClean="0"/>
              <a:t>ROKEN !!</a:t>
            </a:r>
          </a:p>
          <a:p>
            <a:pPr lvl="1"/>
            <a:r>
              <a:rPr lang="nl-NL" sz="2800" dirty="0" smtClean="0"/>
              <a:t>Kleuterschool</a:t>
            </a:r>
          </a:p>
          <a:p>
            <a:pPr lvl="1"/>
            <a:r>
              <a:rPr lang="nl-NL" sz="2800" dirty="0" smtClean="0"/>
              <a:t>Aanleg voor astma, allergie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‘Normaal’ aantal luchtweginfecties op deze leeftijd:</a:t>
            </a:r>
          </a:p>
          <a:p>
            <a:pPr lvl="1"/>
            <a:r>
              <a:rPr lang="nl-NL" sz="2800" dirty="0" smtClean="0"/>
              <a:t>6-8 per jaar!</a:t>
            </a:r>
          </a:p>
          <a:p>
            <a:pPr lvl="1"/>
            <a:r>
              <a:rPr lang="nl-NL" sz="2800" dirty="0" smtClean="0"/>
              <a:t>Meestal een virus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schoolkind 9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5232380"/>
          </a:xfrm>
        </p:spPr>
        <p:txBody>
          <a:bodyPr/>
          <a:lstStyle/>
          <a:p>
            <a:r>
              <a:rPr lang="nl-NL" sz="2800" dirty="0" smtClean="0"/>
              <a:t>Eigenlijk ‘altijd’ ziek</a:t>
            </a:r>
          </a:p>
          <a:p>
            <a:r>
              <a:rPr lang="nl-NL" sz="2800" dirty="0" smtClean="0"/>
              <a:t>Oren, keel, bijholtes, hoesten, slijm …</a:t>
            </a:r>
          </a:p>
          <a:p>
            <a:endParaRPr lang="nl-NL" sz="2800" dirty="0" smtClean="0"/>
          </a:p>
          <a:p>
            <a:r>
              <a:rPr lang="nl-NL" sz="2800" dirty="0" smtClean="0"/>
              <a:t>Vooral in de herfst en winter</a:t>
            </a:r>
          </a:p>
          <a:p>
            <a:r>
              <a:rPr lang="nl-NL" sz="2800" dirty="0" smtClean="0"/>
              <a:t>Steeds weer antibiotica nodig</a:t>
            </a:r>
          </a:p>
          <a:p>
            <a:r>
              <a:rPr lang="nl-NL" sz="2800" dirty="0" smtClean="0"/>
              <a:t>Dan gaat het even goed</a:t>
            </a:r>
          </a:p>
          <a:p>
            <a:r>
              <a:rPr lang="nl-NL" sz="2800" dirty="0" smtClean="0"/>
              <a:t>Maar het komt steeds weer terug</a:t>
            </a:r>
          </a:p>
          <a:p>
            <a:endParaRPr lang="nl-NL" sz="2800" dirty="0" smtClean="0"/>
          </a:p>
          <a:p>
            <a:r>
              <a:rPr lang="nl-NL" sz="2800" dirty="0" smtClean="0"/>
              <a:t>Is dat nog wel normaal !?!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schoolkind 9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156391"/>
          </a:xfrm>
        </p:spPr>
        <p:txBody>
          <a:bodyPr/>
          <a:lstStyle/>
          <a:p>
            <a:r>
              <a:rPr lang="nl-NL" sz="2800" dirty="0" smtClean="0"/>
              <a:t>Nou, nee, eigenlijk niet …</a:t>
            </a:r>
          </a:p>
          <a:p>
            <a:endParaRPr lang="nl-NL" sz="2800" dirty="0" smtClean="0"/>
          </a:p>
          <a:p>
            <a:r>
              <a:rPr lang="nl-NL" sz="2800" dirty="0" smtClean="0"/>
              <a:t>Op deze leeftijd zijn kinderen heel ‘gezond’</a:t>
            </a:r>
          </a:p>
          <a:p>
            <a:pPr lvl="1"/>
            <a:r>
              <a:rPr lang="nl-NL" sz="2800" dirty="0" smtClean="0"/>
              <a:t>Enquête bij 9-jarigen prik</a:t>
            </a:r>
          </a:p>
          <a:p>
            <a:pPr lvl="1"/>
            <a:r>
              <a:rPr lang="nl-NL" sz="2800" dirty="0" smtClean="0"/>
              <a:t>‘mijn kind is wel/niet vaker ziek dan andere kinderen’</a:t>
            </a:r>
          </a:p>
          <a:p>
            <a:endParaRPr lang="nl-NL" sz="2800" dirty="0" smtClean="0"/>
          </a:p>
          <a:p>
            <a:r>
              <a:rPr lang="nl-NL" sz="2800" dirty="0" smtClean="0"/>
              <a:t>‘Normaal’ aantal luchtweginfecties op deze leeftijd:</a:t>
            </a:r>
          </a:p>
          <a:p>
            <a:pPr lvl="1"/>
            <a:r>
              <a:rPr lang="nl-NL" sz="2800" dirty="0" smtClean="0"/>
              <a:t>2-3 per jaar</a:t>
            </a:r>
          </a:p>
          <a:p>
            <a:pPr lvl="1"/>
            <a:r>
              <a:rPr lang="nl-NL" sz="2800" dirty="0" smtClean="0"/>
              <a:t>Meestal een virus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 aan een afweerstoornis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artsen zijn onvoldoende op de hoogte</a:t>
            </a:r>
          </a:p>
          <a:p>
            <a:endParaRPr lang="nl-NL" dirty="0" smtClean="0"/>
          </a:p>
          <a:p>
            <a:r>
              <a:rPr lang="nl-NL" dirty="0" smtClean="0"/>
              <a:t>Patiënten kunnen overal ‘verborgen’ zijn:</a:t>
            </a:r>
          </a:p>
          <a:p>
            <a:pPr lvl="1"/>
            <a:r>
              <a:rPr lang="nl-NL" dirty="0" smtClean="0"/>
              <a:t>Huisarts</a:t>
            </a:r>
          </a:p>
          <a:p>
            <a:pPr lvl="1"/>
            <a:r>
              <a:rPr lang="nl-NL" dirty="0" smtClean="0"/>
              <a:t>KNO-arts</a:t>
            </a:r>
          </a:p>
          <a:p>
            <a:pPr lvl="1"/>
            <a:r>
              <a:rPr lang="nl-NL" dirty="0" smtClean="0"/>
              <a:t>Kinderarts</a:t>
            </a:r>
          </a:p>
          <a:p>
            <a:pPr lvl="1"/>
            <a:r>
              <a:rPr lang="nl-NL" dirty="0" smtClean="0"/>
              <a:t>Longarts</a:t>
            </a:r>
          </a:p>
          <a:p>
            <a:pPr lvl="1"/>
            <a:r>
              <a:rPr lang="nl-NL" dirty="0" smtClean="0"/>
              <a:t>MDL-arts</a:t>
            </a:r>
          </a:p>
          <a:p>
            <a:pPr lvl="1"/>
            <a:r>
              <a:rPr lang="nl-NL" dirty="0" smtClean="0"/>
              <a:t>Dermatoloog</a:t>
            </a:r>
          </a:p>
          <a:p>
            <a:pPr lvl="1"/>
            <a:r>
              <a:rPr lang="nl-NL" dirty="0" smtClean="0"/>
              <a:t>Reumatoloog</a:t>
            </a:r>
          </a:p>
          <a:p>
            <a:pPr lvl="1"/>
            <a:r>
              <a:rPr lang="nl-NL" dirty="0" smtClean="0"/>
              <a:t>…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De meeste mensen weten zelf ook niet dat afweerstoornissen bestaan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Altijdziek.nl</a:t>
            </a:r>
            <a:r>
              <a:rPr lang="nl-NL" dirty="0" smtClean="0"/>
              <a:t> campagne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46090"/>
            <a:ext cx="2907048" cy="4911909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Tekstvak 10"/>
          <p:cNvSpPr txBox="1"/>
          <p:nvPr/>
        </p:nvSpPr>
        <p:spPr>
          <a:xfrm>
            <a:off x="5257511" y="1346090"/>
            <a:ext cx="3050262" cy="286232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sz="3600" dirty="0" smtClean="0"/>
              <a:t>Website</a:t>
            </a:r>
          </a:p>
          <a:p>
            <a:pPr>
              <a:buFontTx/>
              <a:buChar char="-"/>
            </a:pPr>
            <a:r>
              <a:rPr lang="nl-NL" sz="3600" dirty="0" err="1" smtClean="0"/>
              <a:t>Flyers</a:t>
            </a:r>
            <a:endParaRPr lang="nl-NL" sz="3600" dirty="0" smtClean="0"/>
          </a:p>
          <a:p>
            <a:pPr>
              <a:buFontTx/>
              <a:buChar char="-"/>
            </a:pPr>
            <a:r>
              <a:rPr lang="nl-NL" sz="3600" dirty="0" smtClean="0"/>
              <a:t>Stand</a:t>
            </a:r>
          </a:p>
          <a:p>
            <a:pPr>
              <a:buFontTx/>
              <a:buChar char="-"/>
            </a:pPr>
            <a:r>
              <a:rPr lang="nl-NL" sz="3600" dirty="0" smtClean="0"/>
              <a:t>Interviews</a:t>
            </a:r>
          </a:p>
          <a:p>
            <a:pPr>
              <a:buFontTx/>
              <a:buChar char="-"/>
            </a:pPr>
            <a:r>
              <a:rPr lang="nl-NL" sz="3600" dirty="0" smtClean="0"/>
              <a:t>…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69" y="4665582"/>
            <a:ext cx="3432104" cy="159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tiener 15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5232380"/>
          </a:xfrm>
        </p:spPr>
        <p:txBody>
          <a:bodyPr/>
          <a:lstStyle/>
          <a:p>
            <a:r>
              <a:rPr lang="nl-NL" sz="2800" dirty="0" smtClean="0"/>
              <a:t>Eigenlijk ‘altijd’ ziek</a:t>
            </a:r>
          </a:p>
          <a:p>
            <a:r>
              <a:rPr lang="nl-NL" sz="2800" dirty="0" smtClean="0"/>
              <a:t>Oren, keel, bijholtes, hoesten, slijm …</a:t>
            </a:r>
          </a:p>
          <a:p>
            <a:endParaRPr lang="nl-NL" sz="2800" dirty="0" smtClean="0"/>
          </a:p>
          <a:p>
            <a:r>
              <a:rPr lang="nl-NL" sz="2800" dirty="0" smtClean="0"/>
              <a:t>Vooral in de herfst en winter</a:t>
            </a:r>
          </a:p>
          <a:p>
            <a:r>
              <a:rPr lang="nl-NL" sz="2800" dirty="0" smtClean="0"/>
              <a:t>Steeds weer antibiotica nodig</a:t>
            </a:r>
          </a:p>
          <a:p>
            <a:r>
              <a:rPr lang="nl-NL" sz="2800" dirty="0" smtClean="0"/>
              <a:t>Dan gaat het even goed</a:t>
            </a:r>
          </a:p>
          <a:p>
            <a:r>
              <a:rPr lang="nl-NL" sz="2800" dirty="0" smtClean="0"/>
              <a:t>Maar het komt steeds weer terug</a:t>
            </a:r>
          </a:p>
          <a:p>
            <a:endParaRPr lang="nl-NL" sz="2800" dirty="0" smtClean="0"/>
          </a:p>
          <a:p>
            <a:r>
              <a:rPr lang="nl-NL" sz="2800" dirty="0" smtClean="0"/>
              <a:t>Is dat nog wel normaal !?!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tiener 15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156391"/>
          </a:xfrm>
        </p:spPr>
        <p:txBody>
          <a:bodyPr/>
          <a:lstStyle/>
          <a:p>
            <a:r>
              <a:rPr lang="nl-NL" sz="2800" dirty="0" smtClean="0"/>
              <a:t>Nee, dat is het niet!</a:t>
            </a:r>
          </a:p>
          <a:p>
            <a:endParaRPr lang="nl-NL" sz="2800" dirty="0" smtClean="0"/>
          </a:p>
          <a:p>
            <a:r>
              <a:rPr lang="nl-NL" sz="2800" dirty="0" smtClean="0"/>
              <a:t>Op deze leeftijd horen ‘de infecties’ over te zijn</a:t>
            </a:r>
          </a:p>
          <a:p>
            <a:endParaRPr lang="nl-NL" sz="2800" dirty="0" smtClean="0"/>
          </a:p>
          <a:p>
            <a:r>
              <a:rPr lang="nl-NL" sz="2800" dirty="0" smtClean="0"/>
              <a:t>Denk ook aan:</a:t>
            </a:r>
          </a:p>
          <a:p>
            <a:pPr lvl="1"/>
            <a:r>
              <a:rPr lang="nl-NL" sz="2800" dirty="0" smtClean="0"/>
              <a:t>Roken, astma, allergie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‘Normaal’ aantal luchtweginfecties op deze leeftijd:</a:t>
            </a:r>
          </a:p>
          <a:p>
            <a:pPr lvl="1"/>
            <a:r>
              <a:rPr lang="nl-NL" sz="2800" dirty="0" smtClean="0"/>
              <a:t>1-2 per jaar</a:t>
            </a:r>
          </a:p>
          <a:p>
            <a:pPr lvl="1"/>
            <a:r>
              <a:rPr lang="nl-NL" sz="2800" dirty="0" smtClean="0"/>
              <a:t>Meestal een virus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 t="4247"/>
          <a:stretch>
            <a:fillRect/>
          </a:stretch>
        </p:blipFill>
        <p:spPr>
          <a:xfrm>
            <a:off x="227955" y="879300"/>
            <a:ext cx="8036788" cy="561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23850" y="1487212"/>
            <a:ext cx="8496300" cy="2070376"/>
          </a:xfrm>
        </p:spPr>
        <p:txBody>
          <a:bodyPr/>
          <a:lstStyle/>
          <a:p>
            <a:r>
              <a:rPr lang="nl-NL" sz="4400" dirty="0" smtClean="0"/>
              <a:t>Altijd </a:t>
            </a:r>
            <a:r>
              <a:rPr lang="nl-NL" sz="4400" dirty="0" smtClean="0"/>
              <a:t>ziek, kan dat niet beter?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smtClean="0"/>
              <a:t>Zorgpad Immunologie &amp; </a:t>
            </a:r>
            <a:r>
              <a:rPr lang="nl-NL" sz="2800" i="1" dirty="0" smtClean="0"/>
              <a:t>el </a:t>
            </a:r>
            <a:r>
              <a:rPr lang="nl-NL" sz="2800" dirty="0" smtClean="0"/>
              <a:t>TIM studie</a:t>
            </a:r>
            <a:endParaRPr lang="nl-NL" sz="2800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435475"/>
            <a:ext cx="8496300" cy="1079500"/>
          </a:xfrm>
        </p:spPr>
        <p:txBody>
          <a:bodyPr/>
          <a:lstStyle/>
          <a:p>
            <a:r>
              <a:rPr lang="nl-NL" sz="2800" dirty="0" err="1" smtClean="0"/>
              <a:t>Dr.</a:t>
            </a:r>
            <a:r>
              <a:rPr lang="nl-NL" sz="2800" dirty="0" smtClean="0"/>
              <a:t> Esther de Vries, </a:t>
            </a:r>
            <a:r>
              <a:rPr lang="nl-NL" sz="2800" dirty="0" err="1" smtClean="0"/>
              <a:t>kinderarts-infectioloog</a:t>
            </a:r>
            <a:r>
              <a:rPr lang="nl-NL" sz="2800" dirty="0" smtClean="0"/>
              <a:t>/immunoloog</a:t>
            </a:r>
          </a:p>
          <a:p>
            <a:r>
              <a:rPr lang="nl-NL" sz="2800" dirty="0" smtClean="0"/>
              <a:t>Jeroen Bosch Ziekenhuis, ‘</a:t>
            </a:r>
            <a:r>
              <a:rPr lang="nl-NL" sz="2800" dirty="0" err="1" smtClean="0"/>
              <a:t>s-Hertogenbosch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</a:t>
            </a:r>
            <a:r>
              <a:rPr lang="nl-NL" dirty="0" smtClean="0"/>
              <a:t>ziek – volwassene 20-30 jaar</a:t>
            </a: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5232380"/>
          </a:xfrm>
        </p:spPr>
        <p:txBody>
          <a:bodyPr/>
          <a:lstStyle/>
          <a:p>
            <a:r>
              <a:rPr lang="nl-NL" sz="2800" dirty="0" smtClean="0"/>
              <a:t>Infecties komen steeds weer terug</a:t>
            </a:r>
          </a:p>
          <a:p>
            <a:r>
              <a:rPr lang="nl-NL" sz="2800" dirty="0" smtClean="0"/>
              <a:t>Oren, keel, bijholtes, hoesten, slijm …</a:t>
            </a:r>
          </a:p>
          <a:p>
            <a:endParaRPr lang="nl-NL" sz="2800" dirty="0" smtClean="0"/>
          </a:p>
          <a:p>
            <a:r>
              <a:rPr lang="nl-NL" sz="2800" dirty="0" smtClean="0"/>
              <a:t>Vooral in de herfst en winter, maar niet alleen</a:t>
            </a:r>
          </a:p>
          <a:p>
            <a:r>
              <a:rPr lang="nl-NL" sz="2800" dirty="0" smtClean="0"/>
              <a:t>Steeds weer antibiotica nodig, </a:t>
            </a:r>
            <a:r>
              <a:rPr lang="nl-NL" sz="2800" dirty="0" smtClean="0"/>
              <a:t>helpt maar even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Altijd moe, weinig energie</a:t>
            </a:r>
          </a:p>
          <a:p>
            <a:r>
              <a:rPr lang="nl-NL" sz="2800" dirty="0" smtClean="0"/>
              <a:t>Volgens velen zit het ‘tussen de oren’ …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Is dat nog wel normaal !?!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</a:t>
            </a:r>
            <a:r>
              <a:rPr lang="nl-NL" dirty="0" smtClean="0"/>
              <a:t>ziek – volwassene 20-30 jaar</a:t>
            </a: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966145"/>
            <a:ext cx="8496300" cy="5514623"/>
          </a:xfrm>
        </p:spPr>
        <p:txBody>
          <a:bodyPr/>
          <a:lstStyle/>
          <a:p>
            <a:r>
              <a:rPr lang="nl-NL" sz="2800" dirty="0" smtClean="0"/>
              <a:t>Nee, dat is het niet!</a:t>
            </a:r>
          </a:p>
          <a:p>
            <a:endParaRPr lang="nl-NL" sz="2800" dirty="0" smtClean="0"/>
          </a:p>
          <a:p>
            <a:r>
              <a:rPr lang="nl-NL" sz="2800" dirty="0" smtClean="0"/>
              <a:t>Pas op bij:</a:t>
            </a:r>
          </a:p>
          <a:p>
            <a:pPr lvl="1"/>
            <a:r>
              <a:rPr lang="nl-NL" sz="2800" dirty="0" smtClean="0"/>
              <a:t>Operaties door de KNO-arts</a:t>
            </a:r>
          </a:p>
          <a:p>
            <a:pPr lvl="1"/>
            <a:r>
              <a:rPr lang="nl-NL" sz="2800" dirty="0" smtClean="0"/>
              <a:t>‘astma’</a:t>
            </a:r>
          </a:p>
          <a:p>
            <a:r>
              <a:rPr lang="nl-NL" sz="2800" dirty="0" smtClean="0"/>
              <a:t>Denk ook aan:</a:t>
            </a:r>
          </a:p>
          <a:p>
            <a:pPr lvl="1"/>
            <a:r>
              <a:rPr lang="nl-NL" sz="2800" dirty="0" smtClean="0"/>
              <a:t>Roken, allergie</a:t>
            </a:r>
          </a:p>
          <a:p>
            <a:endParaRPr lang="nl-NL" sz="2800" dirty="0" smtClean="0"/>
          </a:p>
          <a:p>
            <a:r>
              <a:rPr lang="nl-NL" sz="2800" dirty="0" smtClean="0"/>
              <a:t>‘Normaal’ aantal luchtweginfecties op deze leeftijd:</a:t>
            </a:r>
          </a:p>
          <a:p>
            <a:pPr lvl="1"/>
            <a:r>
              <a:rPr lang="nl-NL" sz="2800" dirty="0" smtClean="0"/>
              <a:t>0-1 per jaar</a:t>
            </a:r>
          </a:p>
          <a:p>
            <a:pPr lvl="1"/>
            <a:r>
              <a:rPr lang="nl-NL" sz="2800" dirty="0" smtClean="0"/>
              <a:t>Meestal een virus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kan beter!</a:t>
            </a:r>
            <a:endParaRPr lang="nl-NL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6155" y="1387063"/>
            <a:ext cx="3454400" cy="3779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kstvak 4"/>
          <p:cNvSpPr txBox="1"/>
          <p:nvPr/>
        </p:nvSpPr>
        <p:spPr>
          <a:xfrm>
            <a:off x="5698887" y="4385646"/>
            <a:ext cx="265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Bron: Ann </a:t>
            </a:r>
            <a:r>
              <a:rPr lang="nl-NL" dirty="0" err="1" smtClean="0"/>
              <a:t>Gardulf</a:t>
            </a:r>
            <a:r>
              <a:rPr lang="nl-NL" dirty="0" smtClean="0"/>
              <a:t>, verpleegkundig onderzoeker uit Zweden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</a:t>
            </a:r>
            <a:r>
              <a:rPr lang="nl-NL" dirty="0" smtClean="0"/>
              <a:t>ziek – volwassene 40-60 jaar</a:t>
            </a: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5232380"/>
          </a:xfrm>
        </p:spPr>
        <p:txBody>
          <a:bodyPr/>
          <a:lstStyle/>
          <a:p>
            <a:r>
              <a:rPr lang="nl-NL" sz="2800" dirty="0" smtClean="0"/>
              <a:t>Infecties komen steeds weer terug</a:t>
            </a:r>
          </a:p>
          <a:p>
            <a:r>
              <a:rPr lang="nl-NL" sz="2800" dirty="0" smtClean="0"/>
              <a:t>Oren, keel, bijholtes, hoesten, slijm …</a:t>
            </a:r>
          </a:p>
          <a:p>
            <a:endParaRPr lang="nl-NL" sz="2800" dirty="0" smtClean="0"/>
          </a:p>
          <a:p>
            <a:r>
              <a:rPr lang="nl-NL" sz="2800" dirty="0" smtClean="0"/>
              <a:t>Steeds weer antibiotica nodig, </a:t>
            </a:r>
            <a:r>
              <a:rPr lang="nl-NL" sz="2800" dirty="0" smtClean="0"/>
              <a:t>helpt maar even</a:t>
            </a:r>
          </a:p>
          <a:p>
            <a:r>
              <a:rPr lang="nl-NL" sz="2800" dirty="0" smtClean="0"/>
              <a:t>‘longpatiënt’, COPD</a:t>
            </a:r>
          </a:p>
          <a:p>
            <a:r>
              <a:rPr lang="nl-NL" sz="2800" dirty="0" smtClean="0"/>
              <a:t>Operaties door de KNO-arts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Moeite met werk,  met huishouden</a:t>
            </a:r>
          </a:p>
          <a:p>
            <a:endParaRPr lang="nl-NL" sz="2800" dirty="0" smtClean="0"/>
          </a:p>
          <a:p>
            <a:r>
              <a:rPr lang="nl-NL" sz="2800" dirty="0" smtClean="0"/>
              <a:t>Is dat nog wel normaal !?!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</a:t>
            </a:r>
            <a:r>
              <a:rPr lang="nl-NL" dirty="0" smtClean="0"/>
              <a:t>ziek – volwassene 40-60 jaar</a:t>
            </a: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156391"/>
          </a:xfrm>
        </p:spPr>
        <p:txBody>
          <a:bodyPr/>
          <a:lstStyle/>
          <a:p>
            <a:r>
              <a:rPr lang="nl-NL" sz="2800" dirty="0" smtClean="0"/>
              <a:t>Nee, dat is het niet altijd!</a:t>
            </a:r>
          </a:p>
          <a:p>
            <a:endParaRPr lang="nl-NL" sz="2800" dirty="0" smtClean="0"/>
          </a:p>
          <a:p>
            <a:r>
              <a:rPr lang="nl-NL" sz="2800" dirty="0" smtClean="0"/>
              <a:t>De diagnose die is gesteld </a:t>
            </a:r>
            <a:r>
              <a:rPr lang="nl-NL" sz="2800" dirty="0" err="1" smtClean="0"/>
              <a:t>kán</a:t>
            </a:r>
            <a:r>
              <a:rPr lang="nl-NL" sz="2800" dirty="0" smtClean="0"/>
              <a:t> de enige verklaring zijn</a:t>
            </a:r>
          </a:p>
          <a:p>
            <a:endParaRPr lang="nl-NL" sz="2800" dirty="0" smtClean="0"/>
          </a:p>
          <a:p>
            <a:r>
              <a:rPr lang="nl-NL" sz="2800" dirty="0" smtClean="0"/>
              <a:t>Maar er kan ook een afweerstoornis achter zitten</a:t>
            </a:r>
          </a:p>
          <a:p>
            <a:endParaRPr lang="nl-NL" sz="2800" dirty="0" smtClean="0"/>
          </a:p>
          <a:p>
            <a:r>
              <a:rPr lang="nl-NL" sz="2800" dirty="0" smtClean="0"/>
              <a:t>Vooral als het ‘in de familie’ zit</a:t>
            </a:r>
          </a:p>
          <a:p>
            <a:endParaRPr lang="nl-NL" sz="2800" dirty="0" smtClean="0"/>
          </a:p>
          <a:p>
            <a:r>
              <a:rPr lang="nl-NL" sz="2800" i="1" dirty="0" smtClean="0"/>
              <a:t>Pas op: </a:t>
            </a:r>
            <a:r>
              <a:rPr lang="nl-NL" sz="2800" dirty="0" smtClean="0"/>
              <a:t>‘longpatiënten’ in de familie, dat kan ook een afweerstoornis zijn!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Verdwaald in de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482725"/>
            <a:ext cx="8496300" cy="742665"/>
          </a:xfrm>
        </p:spPr>
        <p:txBody>
          <a:bodyPr/>
          <a:lstStyle/>
          <a:p>
            <a:r>
              <a:rPr lang="nl-NL" sz="2800" dirty="0" smtClean="0"/>
              <a:t>Familie in</a:t>
            </a:r>
            <a:r>
              <a:rPr lang="nl-NL" sz="2800" dirty="0" smtClean="0"/>
              <a:t> omgeving ‘</a:t>
            </a:r>
            <a:r>
              <a:rPr lang="nl-NL" sz="2800" dirty="0" err="1" smtClean="0"/>
              <a:t>s-</a:t>
            </a:r>
            <a:r>
              <a:rPr lang="nl-NL" sz="2800" dirty="0" err="1" smtClean="0"/>
              <a:t>Hertogenbosch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-22000"/>
          </a:blip>
          <a:stretch>
            <a:fillRect/>
          </a:stretch>
        </p:blipFill>
        <p:spPr>
          <a:xfrm>
            <a:off x="642885" y="2695791"/>
            <a:ext cx="7884179" cy="3298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</a:t>
            </a:r>
            <a:r>
              <a:rPr lang="nl-NL" dirty="0" smtClean="0"/>
              <a:t>ziek – bejaarde 70-90 jaar</a:t>
            </a: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5232380"/>
          </a:xfrm>
        </p:spPr>
        <p:txBody>
          <a:bodyPr/>
          <a:lstStyle/>
          <a:p>
            <a:r>
              <a:rPr lang="nl-NL" sz="2800" dirty="0" smtClean="0"/>
              <a:t>Infecties komen steeds weer terug</a:t>
            </a:r>
          </a:p>
          <a:p>
            <a:r>
              <a:rPr lang="nl-NL" sz="2800" dirty="0" smtClean="0"/>
              <a:t>Oren, keel, bijholtes, hoesten, slijm …</a:t>
            </a:r>
          </a:p>
          <a:p>
            <a:endParaRPr lang="nl-NL" sz="2800" dirty="0" smtClean="0"/>
          </a:p>
          <a:p>
            <a:r>
              <a:rPr lang="nl-NL" sz="2800" dirty="0" smtClean="0"/>
              <a:t>Steeds weer antibiotica nodig, </a:t>
            </a:r>
            <a:r>
              <a:rPr lang="nl-NL" sz="2800" dirty="0" smtClean="0"/>
              <a:t>helpt maar even</a:t>
            </a:r>
          </a:p>
          <a:p>
            <a:r>
              <a:rPr lang="nl-NL" sz="2800" dirty="0" smtClean="0"/>
              <a:t>‘longpatiënt’, COPD</a:t>
            </a:r>
          </a:p>
          <a:p>
            <a:pPr>
              <a:buNone/>
            </a:pPr>
            <a:endParaRPr lang="nl-NL" sz="2800" dirty="0" smtClean="0"/>
          </a:p>
          <a:p>
            <a:r>
              <a:rPr lang="nl-NL" sz="2800" dirty="0" smtClean="0"/>
              <a:t>Het gaat </a:t>
            </a:r>
            <a:r>
              <a:rPr lang="nl-NL" sz="2800" dirty="0" smtClean="0"/>
              <a:t>toch wel hard achteruit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Maar dat is op deze leeftijd toch normaal …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</a:t>
            </a:r>
            <a:r>
              <a:rPr lang="nl-NL" dirty="0" smtClean="0"/>
              <a:t>ziek – bejaarde 70-90 jaar</a:t>
            </a: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156391"/>
          </a:xfrm>
        </p:spPr>
        <p:txBody>
          <a:bodyPr/>
          <a:lstStyle/>
          <a:p>
            <a:r>
              <a:rPr lang="nl-NL" sz="2800" dirty="0" smtClean="0"/>
              <a:t>Vaak wel helaas, maar niet altijd …</a:t>
            </a:r>
          </a:p>
          <a:p>
            <a:endParaRPr lang="nl-NL" sz="2800" dirty="0" smtClean="0"/>
          </a:p>
          <a:p>
            <a:r>
              <a:rPr lang="nl-NL" sz="2800" dirty="0" smtClean="0"/>
              <a:t>Alles gaat achteruit, en er komen ziektes bij</a:t>
            </a:r>
          </a:p>
          <a:p>
            <a:endParaRPr lang="nl-NL" sz="2800" dirty="0" smtClean="0"/>
          </a:p>
          <a:p>
            <a:r>
              <a:rPr lang="nl-NL" sz="2800" dirty="0" smtClean="0"/>
              <a:t>Maar er kan ook een afweerstoornis achter zitten</a:t>
            </a:r>
          </a:p>
          <a:p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kán</a:t>
            </a:r>
            <a:r>
              <a:rPr lang="nl-NL" sz="2800" dirty="0" smtClean="0"/>
              <a:t> tot op hoge leeftijd nog ontstaan</a:t>
            </a:r>
          </a:p>
          <a:p>
            <a:endParaRPr lang="nl-NL" sz="2800" dirty="0" smtClean="0"/>
          </a:p>
          <a:p>
            <a:r>
              <a:rPr lang="nl-NL" sz="2800" dirty="0" smtClean="0"/>
              <a:t>Vooral als het ‘in de familie’ zit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 – registratie in Europa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92" y="1812879"/>
            <a:ext cx="6132556" cy="332180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25578" y="2388102"/>
            <a:ext cx="218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antistofdeficiënties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 – verdeling naar leeftijd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31" y="1823734"/>
            <a:ext cx="5811899" cy="31481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058440" y="2409934"/>
            <a:ext cx="69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&lt;5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263778" y="2594600"/>
            <a:ext cx="69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5-9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4797" y="2409934"/>
            <a:ext cx="8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10-15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92715" y="2779266"/>
            <a:ext cx="83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16-19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028551" y="3289235"/>
            <a:ext cx="8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20-29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070634" y="3473901"/>
            <a:ext cx="83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30-39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906470" y="3289235"/>
            <a:ext cx="8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40-49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569057" y="3148598"/>
            <a:ext cx="101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50-59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241638" y="2963932"/>
            <a:ext cx="69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&gt;59</a:t>
            </a: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23850" y="1660901"/>
            <a:ext cx="8496300" cy="3712602"/>
          </a:xfrm>
        </p:spPr>
        <p:txBody>
          <a:bodyPr/>
          <a:lstStyle/>
          <a:p>
            <a:r>
              <a:rPr lang="nl-NL" sz="4400" dirty="0" smtClean="0"/>
              <a:t>Een verhaal </a:t>
            </a:r>
            <a:br>
              <a:rPr lang="nl-NL" sz="4400" dirty="0" smtClean="0"/>
            </a:br>
            <a:r>
              <a:rPr lang="nl-NL" sz="4400" dirty="0" smtClean="0"/>
              <a:t>voor</a:t>
            </a:r>
            <a:br>
              <a:rPr lang="nl-NL" sz="4400" dirty="0" smtClean="0"/>
            </a:br>
            <a:r>
              <a:rPr lang="nl-NL" sz="4400" dirty="0" smtClean="0"/>
              <a:t>kinderen </a:t>
            </a:r>
            <a:br>
              <a:rPr lang="nl-NL" sz="4400" dirty="0" smtClean="0"/>
            </a:br>
            <a:r>
              <a:rPr lang="nl-NL" sz="4400" dirty="0" err="1" smtClean="0"/>
              <a:t>én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smtClean="0"/>
              <a:t>volwassenen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Zorgpad Immunologie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323850" y="722615"/>
          <a:ext cx="8496300" cy="21412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4"/>
          <p:cNvGraphicFramePr>
            <a:graphicFrameLocks/>
          </p:cNvGraphicFramePr>
          <p:nvPr/>
        </p:nvGraphicFramePr>
        <p:xfrm>
          <a:off x="476250" y="3181427"/>
          <a:ext cx="8496300" cy="21412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474162" y="5322726"/>
            <a:ext cx="4444734" cy="830997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Betere zorg !</a:t>
            </a:r>
            <a:endParaRPr lang="nl-NL" sz="4800" dirty="0">
              <a:solidFill>
                <a:schemeClr val="accent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Inbreng uit de zaal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Wat vinden </a:t>
            </a:r>
            <a:r>
              <a:rPr lang="nl-NL" sz="2800" i="1" dirty="0" smtClean="0"/>
              <a:t>jullie </a:t>
            </a:r>
            <a:r>
              <a:rPr lang="nl-NL" sz="2800" dirty="0" smtClean="0"/>
              <a:t>belangrijk in zo’n Zorgpad?</a:t>
            </a:r>
          </a:p>
          <a:p>
            <a:endParaRPr lang="nl-NL" sz="2400" dirty="0" smtClean="0"/>
          </a:p>
          <a:p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Serviceverlening</a:t>
            </a:r>
          </a:p>
          <a:p>
            <a:pPr>
              <a:buFont typeface="Wingdings" charset="2"/>
              <a:buChar char="u"/>
            </a:pPr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Aanwezige hulpverleners</a:t>
            </a:r>
          </a:p>
          <a:p>
            <a:pPr>
              <a:buFont typeface="Wingdings" charset="2"/>
              <a:buChar char="u"/>
            </a:pPr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Digitaal </a:t>
            </a:r>
            <a:r>
              <a:rPr lang="nl-NL" dirty="0" smtClean="0"/>
              <a:t>of niet</a:t>
            </a:r>
            <a:r>
              <a:rPr lang="nl-NL" dirty="0" smtClean="0"/>
              <a:t>?</a:t>
            </a:r>
          </a:p>
          <a:p>
            <a:pPr>
              <a:buFont typeface="Wingdings" charset="2"/>
              <a:buChar char="u"/>
            </a:pPr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Zelf bij de teambespreking aanwezig?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Inbreng uit de zaal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Hoe denken </a:t>
            </a:r>
            <a:r>
              <a:rPr lang="nl-NL" sz="2800" i="1" dirty="0" smtClean="0"/>
              <a:t>jullie </a:t>
            </a:r>
            <a:r>
              <a:rPr lang="nl-NL" sz="2800" dirty="0" smtClean="0"/>
              <a:t>dat men de weg weet te vinden?</a:t>
            </a:r>
          </a:p>
          <a:p>
            <a:endParaRPr lang="nl-NL" sz="2400" dirty="0" smtClean="0"/>
          </a:p>
          <a:p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Huisarts, andere hulpverleners?</a:t>
            </a:r>
          </a:p>
          <a:p>
            <a:pPr>
              <a:buFont typeface="Wingdings" charset="2"/>
              <a:buChar char="u"/>
            </a:pPr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De website van het ziekenhuis?</a:t>
            </a:r>
          </a:p>
          <a:p>
            <a:pPr>
              <a:buFont typeface="Wingdings" charset="2"/>
              <a:buChar char="u"/>
            </a:pPr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Andere manieren via internet </a:t>
            </a:r>
            <a:r>
              <a:rPr lang="nl-NL" dirty="0" err="1" smtClean="0"/>
              <a:t>ed</a:t>
            </a:r>
            <a:r>
              <a:rPr lang="nl-NL" dirty="0" smtClean="0"/>
              <a:t>?</a:t>
            </a:r>
          </a:p>
          <a:p>
            <a:pPr>
              <a:buFont typeface="Wingdings" charset="2"/>
              <a:buChar char="u"/>
            </a:pPr>
            <a:endParaRPr lang="nl-NL" dirty="0" smtClean="0"/>
          </a:p>
          <a:p>
            <a:pPr>
              <a:buFont typeface="Wingdings" charset="2"/>
              <a:buChar char="u"/>
            </a:pPr>
            <a:r>
              <a:rPr lang="nl-NL" dirty="0" smtClean="0"/>
              <a:t>Kranten en tijdschriften?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el </a:t>
            </a:r>
            <a:r>
              <a:rPr lang="nl-NL" dirty="0" smtClean="0"/>
              <a:t>TIM studie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323850" y="722615"/>
          <a:ext cx="8496300" cy="21412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4"/>
          <p:cNvGraphicFramePr>
            <a:graphicFrameLocks/>
          </p:cNvGraphicFramePr>
          <p:nvPr/>
        </p:nvGraphicFramePr>
        <p:xfrm>
          <a:off x="476250" y="3181427"/>
          <a:ext cx="8496300" cy="21412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474162" y="5322726"/>
            <a:ext cx="4444734" cy="830997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Betere zorg !</a:t>
            </a:r>
            <a:endParaRPr lang="nl-NL" sz="4800" dirty="0">
              <a:solidFill>
                <a:schemeClr val="accent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el</a:t>
            </a:r>
            <a:r>
              <a:rPr lang="nl-NL" dirty="0" smtClean="0"/>
              <a:t> TIM studie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143000"/>
            <a:ext cx="8496300" cy="5240069"/>
          </a:xfrm>
        </p:spPr>
        <p:txBody>
          <a:bodyPr/>
          <a:lstStyle/>
          <a:p>
            <a:r>
              <a:rPr lang="nl-NL" dirty="0" smtClean="0"/>
              <a:t>Bijhouden wat er gebeurt</a:t>
            </a:r>
          </a:p>
          <a:p>
            <a:r>
              <a:rPr lang="nl-NL" dirty="0" smtClean="0"/>
              <a:t>Er gebeurt niets extra</a:t>
            </a:r>
          </a:p>
          <a:p>
            <a:endParaRPr lang="nl-NL" dirty="0" smtClean="0"/>
          </a:p>
          <a:p>
            <a:r>
              <a:rPr lang="nl-NL" dirty="0" smtClean="0"/>
              <a:t>Klachten</a:t>
            </a:r>
          </a:p>
          <a:p>
            <a:r>
              <a:rPr lang="nl-NL" dirty="0" smtClean="0"/>
              <a:t>Gevolgde weg</a:t>
            </a:r>
          </a:p>
          <a:p>
            <a:r>
              <a:rPr lang="nl-NL" dirty="0" smtClean="0"/>
              <a:t>Therapie</a:t>
            </a:r>
          </a:p>
          <a:p>
            <a:r>
              <a:rPr lang="nl-NL" dirty="0" smtClean="0"/>
              <a:t>Hoe </a:t>
            </a:r>
            <a:r>
              <a:rPr lang="nl-NL" dirty="0" smtClean="0"/>
              <a:t>gaat het verder</a:t>
            </a:r>
            <a:r>
              <a:rPr lang="nl-NL" dirty="0" smtClean="0"/>
              <a:t>	</a:t>
            </a:r>
          </a:p>
          <a:p>
            <a:endParaRPr lang="nl-NL" dirty="0" smtClean="0"/>
          </a:p>
          <a:p>
            <a:r>
              <a:rPr lang="nl-NL" i="1" dirty="0" smtClean="0"/>
              <a:t>Meedoen: </a:t>
            </a:r>
            <a:r>
              <a:rPr lang="nl-NL" dirty="0" smtClean="0"/>
              <a:t>patiënten die zich aanmelden (of worden aangemeld) voor het Zorgpad Immunologie in het Jeroen Bosch Ziekenhuis te ’s-Hertogenbosch</a:t>
            </a:r>
            <a:endParaRPr lang="nl-NL" dirty="0" smtClean="0"/>
          </a:p>
          <a:p>
            <a:endParaRPr lang="nl-NL" dirty="0" smtClean="0"/>
          </a:p>
          <a:p>
            <a:r>
              <a:rPr lang="nl-NL" i="1" dirty="0" smtClean="0"/>
              <a:t>Niet </a:t>
            </a:r>
            <a:r>
              <a:rPr lang="nl-NL" i="1" dirty="0" smtClean="0"/>
              <a:t>meedoen</a:t>
            </a:r>
            <a:r>
              <a:rPr lang="nl-NL" i="1" dirty="0" smtClean="0"/>
              <a:t>:</a:t>
            </a:r>
            <a:r>
              <a:rPr lang="nl-NL" dirty="0" smtClean="0"/>
              <a:t> geen toestemming (‘</a:t>
            </a:r>
            <a:r>
              <a:rPr lang="nl-NL" dirty="0" err="1" smtClean="0"/>
              <a:t>informed</a:t>
            </a:r>
            <a:r>
              <a:rPr lang="nl-NL" dirty="0" smtClean="0"/>
              <a:t> consent</a:t>
            </a:r>
            <a:r>
              <a:rPr lang="nl-NL" dirty="0" smtClean="0"/>
              <a:t>’)</a:t>
            </a:r>
          </a:p>
          <a:p>
            <a:endParaRPr lang="nl-NL" dirty="0" smtClean="0"/>
          </a:p>
          <a:p>
            <a:r>
              <a:rPr lang="nl-NL" dirty="0" err="1" smtClean="0"/>
              <a:t>Evt</a:t>
            </a:r>
            <a:r>
              <a:rPr lang="nl-NL" dirty="0" err="1" smtClean="0"/>
              <a:t>.</a:t>
            </a:r>
            <a:r>
              <a:rPr lang="nl-NL" dirty="0" smtClean="0"/>
              <a:t> uitbreiding naar andere ziekenhuizen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Nuttige links:</a:t>
            </a:r>
          </a:p>
          <a:p>
            <a:endParaRPr lang="nl-NL" sz="2800" dirty="0" smtClean="0"/>
          </a:p>
          <a:p>
            <a:r>
              <a:rPr lang="nl-NL" dirty="0" err="1" smtClean="0"/>
              <a:t>www.stichtingvoorafweerstoornissen.nl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www.altijdziek.nl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www.estherdevries.nl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www.jeroenboschziekenhuis.nl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Jeroen Bosch Ziekenhuis\PowerPoint\_Internal\Images\Welcome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pic>
        <p:nvPicPr>
          <p:cNvPr id="3079" name="Picture 7" descr="P:\Jeroen Bosch Ziekenhuis\PowerPoint\_Internal\Images\JBZ_Large_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154113"/>
            <a:ext cx="6297612" cy="1116012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718613" y="2270125"/>
            <a:ext cx="7706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Dank </a:t>
            </a:r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voor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jullie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aandacht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ziek?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4577948"/>
          </a:xfrm>
        </p:spPr>
        <p:txBody>
          <a:bodyPr/>
          <a:lstStyle/>
          <a:p>
            <a:r>
              <a:rPr lang="nl-NL" sz="2800" dirty="0" smtClean="0"/>
              <a:t>Ik neem jullie mee langs een aantal patiënten </a:t>
            </a:r>
            <a:r>
              <a:rPr lang="nl-NL" sz="1600" dirty="0" smtClean="0"/>
              <a:t>(geen echte!)</a:t>
            </a:r>
          </a:p>
          <a:p>
            <a:endParaRPr lang="nl-NL" sz="2800" dirty="0" smtClean="0"/>
          </a:p>
          <a:p>
            <a:r>
              <a:rPr lang="nl-NL" sz="2800" dirty="0" smtClean="0"/>
              <a:t>En vertel over onze afweer</a:t>
            </a:r>
          </a:p>
          <a:p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Dan weten jullie wanneer je je zorgen moet maken</a:t>
            </a:r>
          </a:p>
          <a:p>
            <a:endParaRPr lang="nl-NL" sz="2800" dirty="0" smtClean="0"/>
          </a:p>
          <a:p>
            <a:r>
              <a:rPr lang="nl-NL" sz="2800" dirty="0" smtClean="0"/>
              <a:t>En wat je daarmee kunt doen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peuter 1,5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8"/>
            <a:ext cx="8496300" cy="4577948"/>
          </a:xfrm>
        </p:spPr>
        <p:txBody>
          <a:bodyPr/>
          <a:lstStyle/>
          <a:p>
            <a:r>
              <a:rPr lang="nl-NL" sz="2800" dirty="0" smtClean="0"/>
              <a:t>Eerste maanden ging het wel</a:t>
            </a:r>
          </a:p>
          <a:p>
            <a:r>
              <a:rPr lang="nl-NL" sz="2800" dirty="0" smtClean="0"/>
              <a:t>Maar daarna ‘altijd’ verkouden</a:t>
            </a:r>
          </a:p>
          <a:p>
            <a:r>
              <a:rPr lang="nl-NL" sz="2800" dirty="0" smtClean="0"/>
              <a:t>Al een paar keer een l</a:t>
            </a:r>
            <a:r>
              <a:rPr lang="nl-NL" sz="2800" dirty="0" smtClean="0"/>
              <a:t>oopoor gehad</a:t>
            </a:r>
          </a:p>
          <a:p>
            <a:r>
              <a:rPr lang="nl-NL" sz="2800" dirty="0" smtClean="0"/>
              <a:t>‘Steeds weer’ koorts</a:t>
            </a:r>
          </a:p>
          <a:p>
            <a:endParaRPr lang="nl-NL" sz="2800" dirty="0" smtClean="0"/>
          </a:p>
          <a:p>
            <a:r>
              <a:rPr lang="nl-NL" sz="2800" dirty="0" smtClean="0"/>
              <a:t>Vooral in de herfst en winter</a:t>
            </a:r>
          </a:p>
          <a:p>
            <a:r>
              <a:rPr lang="nl-NL" sz="2800" dirty="0" smtClean="0"/>
              <a:t>Antibiotica doen niet veel</a:t>
            </a:r>
          </a:p>
          <a:p>
            <a:endParaRPr lang="nl-NL" sz="2800" dirty="0" smtClean="0"/>
          </a:p>
          <a:p>
            <a:r>
              <a:rPr lang="nl-NL" sz="2800" dirty="0" smtClean="0"/>
              <a:t>Is dat nog wel normaal !?!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Altijd </a:t>
            </a:r>
            <a:r>
              <a:rPr lang="nl-NL" sz="4000" dirty="0" smtClean="0"/>
              <a:t>ziek – peuter 1,5 jaar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156391"/>
          </a:xfrm>
        </p:spPr>
        <p:txBody>
          <a:bodyPr/>
          <a:lstStyle/>
          <a:p>
            <a:r>
              <a:rPr lang="nl-NL" sz="2800" dirty="0" smtClean="0"/>
              <a:t>Ja, dat is meestal normaal!</a:t>
            </a:r>
          </a:p>
          <a:p>
            <a:endParaRPr lang="nl-NL" sz="2800" dirty="0" smtClean="0"/>
          </a:p>
          <a:p>
            <a:r>
              <a:rPr lang="nl-NL" sz="2800" dirty="0" smtClean="0"/>
              <a:t>Risicofactoren voor infecties:</a:t>
            </a:r>
          </a:p>
          <a:p>
            <a:pPr lvl="1"/>
            <a:r>
              <a:rPr lang="nl-NL" sz="2800" dirty="0" smtClean="0"/>
              <a:t>ROKEN !!</a:t>
            </a:r>
          </a:p>
          <a:p>
            <a:pPr lvl="1"/>
            <a:r>
              <a:rPr lang="nl-NL" sz="2800" dirty="0" smtClean="0"/>
              <a:t>Kinderdagverblijf</a:t>
            </a:r>
          </a:p>
          <a:p>
            <a:pPr lvl="1"/>
            <a:r>
              <a:rPr lang="nl-NL" sz="2800" dirty="0" smtClean="0"/>
              <a:t>Aanleg voor astma, allergie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‘Normaal’ aantal luchtweginfecties op deze leeftijd:</a:t>
            </a:r>
          </a:p>
          <a:p>
            <a:pPr lvl="1"/>
            <a:r>
              <a:rPr lang="nl-NL" sz="2800" dirty="0" smtClean="0"/>
              <a:t>8-12 per jaar!</a:t>
            </a:r>
          </a:p>
          <a:p>
            <a:pPr lvl="1"/>
            <a:r>
              <a:rPr lang="nl-NL" sz="2800" dirty="0" smtClean="0"/>
              <a:t>Meestal een virus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Buisjes en amandelen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802023"/>
            <a:ext cx="8496300" cy="4125114"/>
          </a:xfrm>
        </p:spPr>
        <p:txBody>
          <a:bodyPr/>
          <a:lstStyle/>
          <a:p>
            <a:r>
              <a:rPr lang="nl-NL" sz="2800" dirty="0" smtClean="0"/>
              <a:t>Trommelvliesbuisjes</a:t>
            </a:r>
          </a:p>
          <a:p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Neusamandel</a:t>
            </a:r>
          </a:p>
          <a:p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Keelamandelen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Buisjes en amandelen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53635"/>
          </a:xfrm>
        </p:spPr>
        <p:txBody>
          <a:bodyPr/>
          <a:lstStyle/>
          <a:p>
            <a:r>
              <a:rPr lang="nl-NL" sz="2800" dirty="0" smtClean="0"/>
              <a:t>Trommelvliesbuisjes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 r="31511"/>
          <a:stretch>
            <a:fillRect/>
          </a:stretch>
        </p:blipFill>
        <p:spPr>
          <a:xfrm>
            <a:off x="1179047" y="2701384"/>
            <a:ext cx="2565936" cy="2171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rcRect b="13879"/>
          <a:stretch>
            <a:fillRect/>
          </a:stretch>
        </p:blipFill>
        <p:spPr>
          <a:xfrm>
            <a:off x="4572000" y="2612484"/>
            <a:ext cx="3594100" cy="194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Buisjes en amandelen</a:t>
            </a:r>
            <a:endParaRPr lang="nl-NL" sz="400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324377"/>
            <a:ext cx="8496300" cy="553635"/>
          </a:xfrm>
        </p:spPr>
        <p:txBody>
          <a:bodyPr/>
          <a:lstStyle/>
          <a:p>
            <a:r>
              <a:rPr lang="nl-NL" sz="2800" dirty="0" smtClean="0"/>
              <a:t>Neusamandel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532805"/>
            <a:ext cx="33909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007DAD"/>
      </a:dk2>
      <a:lt2>
        <a:srgbClr val="808080"/>
      </a:lt2>
      <a:accent1>
        <a:srgbClr val="9E005D"/>
      </a:accent1>
      <a:accent2>
        <a:srgbClr val="00AAAD"/>
      </a:accent2>
      <a:accent3>
        <a:srgbClr val="FFFFFF"/>
      </a:accent3>
      <a:accent4>
        <a:srgbClr val="000000"/>
      </a:accent4>
      <a:accent5>
        <a:srgbClr val="CCAAB6"/>
      </a:accent5>
      <a:accent6>
        <a:srgbClr val="009A9C"/>
      </a:accent6>
      <a:hlink>
        <a:srgbClr val="8CC63F"/>
      </a:hlink>
      <a:folHlink>
        <a:srgbClr val="FCAF17"/>
      </a:folHlink>
    </a:clrScheme>
    <a:fontScheme name="Standaardontwer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BZ">
  <a:themeElements>
    <a:clrScheme name="">
      <a:dk1>
        <a:srgbClr val="000000"/>
      </a:dk1>
      <a:lt1>
        <a:srgbClr val="FFFFFF"/>
      </a:lt1>
      <a:dk2>
        <a:srgbClr val="007DAD"/>
      </a:dk2>
      <a:lt2>
        <a:srgbClr val="808080"/>
      </a:lt2>
      <a:accent1>
        <a:srgbClr val="9E005D"/>
      </a:accent1>
      <a:accent2>
        <a:srgbClr val="00AAAD"/>
      </a:accent2>
      <a:accent3>
        <a:srgbClr val="FFFFFF"/>
      </a:accent3>
      <a:accent4>
        <a:srgbClr val="000000"/>
      </a:accent4>
      <a:accent5>
        <a:srgbClr val="CCAAB6"/>
      </a:accent5>
      <a:accent6>
        <a:srgbClr val="009A9C"/>
      </a:accent6>
      <a:hlink>
        <a:srgbClr val="8CC63F"/>
      </a:hlink>
      <a:folHlink>
        <a:srgbClr val="FCAF17"/>
      </a:folHlink>
    </a:clrScheme>
    <a:fontScheme name="Standaardontwer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1118</Words>
  <Application>Microsoft Macintosh PowerPoint</Application>
  <PresentationFormat>Diavoorstelling (4:3)</PresentationFormat>
  <Paragraphs>274</Paragraphs>
  <Slides>36</Slides>
  <Notes>2</Notes>
  <HiddenSlides>0</HiddenSlides>
  <MMClips>0</MMClips>
  <ScaleCrop>false</ScaleCrop>
  <HeadingPairs>
    <vt:vector size="4" baseType="variant">
      <vt:variant>
        <vt:lpstr>Ontwerpsjabloon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38" baseType="lpstr">
      <vt:lpstr>Standaardontwerp</vt:lpstr>
      <vt:lpstr>JBZ</vt:lpstr>
      <vt:lpstr>Dia 1</vt:lpstr>
      <vt:lpstr>Altijd ziek, kan dat niet beter?  Zorgpad Immunologie &amp; el TIM studie</vt:lpstr>
      <vt:lpstr>Een verhaal  voor kinderen  én  volwassenen</vt:lpstr>
      <vt:lpstr>Altijd ziek?</vt:lpstr>
      <vt:lpstr>Altijd ziek – peuter 1,5 jaar</vt:lpstr>
      <vt:lpstr>Altijd ziek – peuter 1,5 jaar</vt:lpstr>
      <vt:lpstr>Buisjes en amandelen</vt:lpstr>
      <vt:lpstr>Buisjes en amandelen</vt:lpstr>
      <vt:lpstr>Buisjes en amandelen</vt:lpstr>
      <vt:lpstr>Buisjes en amandelen</vt:lpstr>
      <vt:lpstr>Altijd ziek – kleuter 5 jaar</vt:lpstr>
      <vt:lpstr>Altijd ziek – kleuter 5 jaar</vt:lpstr>
      <vt:lpstr>Altijd ziek – schoolkind 9 jaar</vt:lpstr>
      <vt:lpstr>Altijd ziek – schoolkind 9 jaar</vt:lpstr>
      <vt:lpstr>Denk aan een afweerstoornis …</vt:lpstr>
      <vt:lpstr>De Altijdziek.nl campagne</vt:lpstr>
      <vt:lpstr>Altijd ziek – tiener 15 jaar</vt:lpstr>
      <vt:lpstr>Altijd ziek – tiener 15 jaar</vt:lpstr>
      <vt:lpstr>Dia 19</vt:lpstr>
      <vt:lpstr>Altijd ziek – volwassene 20-30 jaar</vt:lpstr>
      <vt:lpstr>Altijd ziek – volwassene 20-30 jaar</vt:lpstr>
      <vt:lpstr>Het kan beter!</vt:lpstr>
      <vt:lpstr>Altijd ziek – volwassene 40-60 jaar</vt:lpstr>
      <vt:lpstr>Altijd ziek – volwassene 40-60 jaar</vt:lpstr>
      <vt:lpstr>Verdwaald in de zorg</vt:lpstr>
      <vt:lpstr>Altijd ziek – bejaarde 70-90 jaar</vt:lpstr>
      <vt:lpstr>Altijd ziek – bejaarde 70-90 jaar</vt:lpstr>
      <vt:lpstr>Aantallen – registratie in Europa</vt:lpstr>
      <vt:lpstr>Aantallen – verdeling naar leeftijd</vt:lpstr>
      <vt:lpstr>Zorgpad Immunologie</vt:lpstr>
      <vt:lpstr>Inbreng uit de zaal</vt:lpstr>
      <vt:lpstr>Inbreng uit de zaal</vt:lpstr>
      <vt:lpstr>el TIM studie</vt:lpstr>
      <vt:lpstr>el TIM studie</vt:lpstr>
      <vt:lpstr>Nog vragen?</vt:lpstr>
      <vt:lpstr>Dia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Esther de Vries</dc:creator>
  <cp:lastModifiedBy>Esther de Vries</cp:lastModifiedBy>
  <cp:revision>23</cp:revision>
  <dcterms:created xsi:type="dcterms:W3CDTF">2011-11-18T08:41:43Z</dcterms:created>
  <dcterms:modified xsi:type="dcterms:W3CDTF">2011-11-18T09:47:52Z</dcterms:modified>
</cp:coreProperties>
</file>