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5638" cy="43205400"/>
  <p:notesSz cx="6858000" cy="9144000"/>
  <p:defaultTextStyle>
    <a:defPPr>
      <a:defRPr lang="nl-NL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688" y="-152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02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3264486" y="10901365"/>
            <a:ext cx="25834495" cy="23224902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744126" y="10901365"/>
            <a:ext cx="76980266" cy="23224902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1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2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4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744128" y="63507940"/>
            <a:ext cx="51404567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688789" y="63507940"/>
            <a:ext cx="51410194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83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7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8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02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5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5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B66C-5E2D-854B-847C-63C677AD0139}" type="datetimeFigureOut">
              <a:rPr lang="nl-NL" smtClean="0"/>
              <a:t>11-06-12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95CF-C8C2-4248-BD77-A6FF6CCFA9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0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205" y="368736"/>
            <a:ext cx="32515176" cy="690541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42332296"/>
            <a:ext cx="32405638" cy="87310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52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9E005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>Jeroen Bosch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Jeroen Ooms</dc:creator>
  <cp:lastModifiedBy>Jeroen Ooms</cp:lastModifiedBy>
  <cp:revision>1</cp:revision>
  <dcterms:created xsi:type="dcterms:W3CDTF">2012-06-11T11:02:18Z</dcterms:created>
  <dcterms:modified xsi:type="dcterms:W3CDTF">2012-06-11T11:04:47Z</dcterms:modified>
</cp:coreProperties>
</file>