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405638" cy="43205400"/>
  <p:notesSz cx="6858000" cy="9144000"/>
  <p:defaultTextStyle>
    <a:defPPr>
      <a:defRPr lang="nl-NL"/>
    </a:defPPr>
    <a:lvl1pPr marL="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-1688" y="-152"/>
      </p:cViewPr>
      <p:guideLst>
        <p:guide orient="horz" pos="13608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30423" y="13421680"/>
            <a:ext cx="27544792" cy="9261158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860846" y="24483060"/>
            <a:ext cx="22683947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83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602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3264486" y="10901365"/>
            <a:ext cx="25834495" cy="23224902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744126" y="10901365"/>
            <a:ext cx="76980266" cy="23224902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61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923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9822" y="27763473"/>
            <a:ext cx="27544792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59822" y="18312295"/>
            <a:ext cx="27544792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149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744128" y="63507940"/>
            <a:ext cx="51404567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7688789" y="63507940"/>
            <a:ext cx="51410194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83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20282" y="1730219"/>
            <a:ext cx="29165074" cy="72009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20282" y="9671212"/>
            <a:ext cx="14318118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620282" y="13701713"/>
            <a:ext cx="14318118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6461616" y="9671212"/>
            <a:ext cx="14323742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16461616" y="13701713"/>
            <a:ext cx="14323742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7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84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02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20283" y="1720215"/>
            <a:ext cx="10661232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669704" y="1720218"/>
            <a:ext cx="18115652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20283" y="9041133"/>
            <a:ext cx="10661232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5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1732" y="30243780"/>
            <a:ext cx="19443383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351732" y="3860483"/>
            <a:ext cx="19443383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1732" y="33814229"/>
            <a:ext cx="19443383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959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20282" y="1730219"/>
            <a:ext cx="29165074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20282" y="10081263"/>
            <a:ext cx="29165074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620282" y="40045008"/>
            <a:ext cx="756131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3B66C-5E2D-854B-847C-63C677AD0139}" type="datetimeFigureOut">
              <a:rPr lang="nl-NL" smtClean="0"/>
              <a:t>11-06-12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1071927" y="40045008"/>
            <a:ext cx="1026178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3224040" y="40045008"/>
            <a:ext cx="756131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95CF-C8C2-4248-BD77-A6FF6CCFA9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0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6027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2160270" rtl="0" eaLnBrk="1" latinLnBrk="0" hangingPunct="1">
        <a:spcBef>
          <a:spcPct val="20000"/>
        </a:spcBef>
        <a:buFont typeface="Arial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2160270" rtl="0" eaLnBrk="1" latinLnBrk="0" hangingPunct="1">
        <a:spcBef>
          <a:spcPct val="20000"/>
        </a:spcBef>
        <a:buFont typeface="Arial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2160270" rtl="0" eaLnBrk="1" latinLnBrk="0" hangingPunct="1">
        <a:spcBef>
          <a:spcPct val="20000"/>
        </a:spcBef>
        <a:buFont typeface="Arial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2160270" rtl="0" eaLnBrk="1" latinLnBrk="0" hangingPunct="1">
        <a:spcBef>
          <a:spcPct val="20000"/>
        </a:spcBef>
        <a:buFont typeface="Arial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2160270" rtl="0" eaLnBrk="1" latinLnBrk="0" hangingPunct="1">
        <a:spcBef>
          <a:spcPct val="20000"/>
        </a:spcBef>
        <a:buFont typeface="Arial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205" y="368736"/>
            <a:ext cx="32515176" cy="690541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0" y="42332296"/>
            <a:ext cx="32405638" cy="873104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527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Aangepast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9E005D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Aangepast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PowerPoint-presentatie</vt:lpstr>
    </vt:vector>
  </TitlesOfParts>
  <Company>Jeroen Bosch Ziekenhuis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Jeroen Ooms</dc:creator>
  <cp:lastModifiedBy>Jeroen Ooms</cp:lastModifiedBy>
  <cp:revision>1</cp:revision>
  <dcterms:created xsi:type="dcterms:W3CDTF">2012-06-11T11:02:18Z</dcterms:created>
  <dcterms:modified xsi:type="dcterms:W3CDTF">2012-06-11T11:04:47Z</dcterms:modified>
</cp:coreProperties>
</file>